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5/3/24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5/3/24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5/3/24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5/3/24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5/3/24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5/3/24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5/3/24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5/3/24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5/3/24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5/3/24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5/3/24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5/3/24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4869A-F340-E99B-D4B6-52DD2D161B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6271" y="2005263"/>
            <a:ext cx="9954808" cy="4852737"/>
          </a:xfrm>
        </p:spPr>
        <p:txBody>
          <a:bodyPr>
            <a:normAutofit fontScale="90000"/>
          </a:bodyPr>
          <a:lstStyle/>
          <a:p>
            <a:r>
              <a:rPr lang="en-US" b="1" i="1" dirty="0">
                <a:solidFill>
                  <a:srgbClr val="FF0000"/>
                </a:solidFill>
              </a:rPr>
              <a:t>Madhav</a:t>
            </a:r>
            <a:r>
              <a:rPr lang="en-US" b="1" dirty="0">
                <a:solidFill>
                  <a:srgbClr val="FF0000"/>
                </a:solidFill>
              </a:rPr>
              <a:t> homoeopathic medical College and hospital </a:t>
            </a:r>
            <a:r>
              <a:rPr lang="en-US" b="1" i="1" dirty="0">
                <a:solidFill>
                  <a:srgbClr val="FF0000"/>
                </a:solidFill>
              </a:rPr>
              <a:t>Abu road </a:t>
            </a:r>
            <a:r>
              <a:rPr lang="en-US" b="1" i="1" dirty="0" err="1">
                <a:solidFill>
                  <a:srgbClr val="FF0000"/>
                </a:solidFill>
              </a:rPr>
              <a:t>Sirohi</a:t>
            </a:r>
            <a:r>
              <a:rPr lang="en-US" b="1" i="1" dirty="0">
                <a:solidFill>
                  <a:srgbClr val="FF0000"/>
                </a:solidFill>
              </a:rPr>
              <a:t>.</a:t>
            </a:r>
            <a:br>
              <a:rPr lang="en-IN" b="1" i="1" dirty="0">
                <a:solidFill>
                  <a:srgbClr val="FF0000"/>
                </a:solidFill>
              </a:rPr>
            </a:br>
            <a:r>
              <a:rPr lang="en-IN" b="1" i="1" dirty="0">
                <a:solidFill>
                  <a:srgbClr val="FF0000"/>
                </a:solidFill>
              </a:rPr>
              <a:t>Dr Abhijit </a:t>
            </a:r>
            <a:r>
              <a:rPr lang="en-IN" b="1" i="1" dirty="0" err="1">
                <a:solidFill>
                  <a:srgbClr val="FF0000"/>
                </a:solidFill>
              </a:rPr>
              <a:t>Giri</a:t>
            </a:r>
            <a:br>
              <a:rPr lang="en-IN" b="1" i="1" dirty="0">
                <a:solidFill>
                  <a:srgbClr val="FF0000"/>
                </a:solidFill>
              </a:rPr>
            </a:br>
            <a:r>
              <a:rPr lang="en-IN" b="1" i="1" dirty="0">
                <a:solidFill>
                  <a:srgbClr val="FF0000"/>
                </a:solidFill>
              </a:rPr>
              <a:t>Associate Professor</a:t>
            </a:r>
            <a:br>
              <a:rPr lang="en-IN" b="1" i="1" dirty="0">
                <a:solidFill>
                  <a:srgbClr val="FF0000"/>
                </a:solidFill>
              </a:rPr>
            </a:br>
            <a:r>
              <a:rPr lang="en-IN" b="1" i="1" dirty="0">
                <a:solidFill>
                  <a:srgbClr val="FF0000"/>
                </a:solidFill>
              </a:rPr>
              <a:t>Dept of FMT</a:t>
            </a:r>
            <a:br>
              <a:rPr lang="en-IN" b="1" i="1" dirty="0">
                <a:solidFill>
                  <a:srgbClr val="FF0000"/>
                </a:solidFill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8172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A61FAA6-AE8D-3BDE-2280-8204A3548F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3218" y="67599"/>
            <a:ext cx="8973111" cy="6722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03079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2DB985C-51B6-7897-04F2-B176461F19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7360" y="-1"/>
            <a:ext cx="9044828" cy="6776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73401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61AF614-9940-9391-519A-3F73AA1778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5643" y="0"/>
            <a:ext cx="9098616" cy="6816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47267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A6FB76B-A9A2-8484-FB34-08F72BACA9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9783" y="0"/>
            <a:ext cx="9188263" cy="6883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3483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4DDCC4D-2310-56FC-3DE7-7B5A67A6D0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3572" y="-1"/>
            <a:ext cx="9098616" cy="6816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76808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3C68437-9061-F5A4-409F-FF34127A49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3571" y="-1"/>
            <a:ext cx="9062757" cy="6789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91430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BCA0B8B-B02A-661A-89D0-5847077FD2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5289" y="0"/>
            <a:ext cx="9295839" cy="6964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05611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6FD3399-3B46-BB0F-F370-5557172053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501" y="-1"/>
            <a:ext cx="9044828" cy="6776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73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D1C883C-F452-5D94-FFAD-CB03D1712C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3218" y="-1"/>
            <a:ext cx="9259981" cy="6937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13940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0F23E9F-284B-E43B-0F6C-E018DBC0B4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501" y="-1"/>
            <a:ext cx="9367558" cy="7018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5168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EA2FB-996A-B1D8-ABF4-D5244BA847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03110" y="2674500"/>
            <a:ext cx="9481580" cy="2175405"/>
          </a:xfrm>
        </p:spPr>
        <p:txBody>
          <a:bodyPr/>
          <a:lstStyle/>
          <a:p>
            <a:r>
              <a:rPr lang="en-US" sz="9600" dirty="0">
                <a:latin typeface="ADLaM Display" panose="02000000000000000000" pitchFamily="2" charset="0"/>
                <a:ea typeface="ADLaM Display" panose="02000000000000000000" pitchFamily="2" charset="0"/>
              </a:rPr>
              <a:t>Starvation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432133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970739D-1695-65F4-72D9-DA5AC7A2C1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3571" y="0"/>
            <a:ext cx="9134475" cy="6843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7418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F3797B4-F6B7-5EAA-3754-2FAA7E4BC5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7835" y="0"/>
            <a:ext cx="9484660" cy="7106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366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7B8674D-FD56-8157-A188-76605E2698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7835" y="0"/>
            <a:ext cx="9251577" cy="6931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94737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9D5D35D-A7F6-81EB-68FC-54A8790102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431" y="-1"/>
            <a:ext cx="9224122" cy="6910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88593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58C52EA-4B23-13F2-CE1B-9C77E308C6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3571" y="184335"/>
            <a:ext cx="8829675" cy="6615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645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C5FA6F2-1539-4E29-BE20-591203FF35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3571" y="54167"/>
            <a:ext cx="9008969" cy="6749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0689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FA575B2-1673-6036-9AF4-5688B3D934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3219" y="-1"/>
            <a:ext cx="9116546" cy="6830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41493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F135A7C-2473-0BB6-B850-1384A5C4B8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3572" y="0"/>
            <a:ext cx="9170334" cy="6870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50504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20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Madison</vt:lpstr>
      <vt:lpstr>Madhav homoeopathic medical College and hospital Abu road Sirohi. Dr Abhijit Giri Associate Professor Dept of FMT </vt:lpstr>
      <vt:lpstr>Starvation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Madhav homoeopathic medical College and hospital Abu road Sirohi.  </dc:title>
  <dc:creator>Jay Ramani</dc:creator>
  <cp:lastModifiedBy>918318701684</cp:lastModifiedBy>
  <cp:revision>2</cp:revision>
  <dcterms:created xsi:type="dcterms:W3CDTF">2024-02-07T08:57:04Z</dcterms:created>
  <dcterms:modified xsi:type="dcterms:W3CDTF">2024-05-03T05:05:49Z</dcterms:modified>
</cp:coreProperties>
</file>