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pubmed.ncbi.nlm.nih.gov/?term=Kingston%20R%5bAuthor%5d" TargetMode="External"/><Relationship Id="rId2" Type="http://schemas.openxmlformats.org/officeDocument/2006/relationships/hyperlink" Target="https://pubmed.ncbi.nlm.nih.gov/?term=Tassell%20MC%5bAuthor%5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ubmed.ncbi.nlm.nih.gov/?term=Furey%20A%5bAuthor%5d" TargetMode="External"/><Relationship Id="rId5" Type="http://schemas.openxmlformats.org/officeDocument/2006/relationships/hyperlink" Target="https://pubmed.ncbi.nlm.nih.gov/?term=Lehane%20M%5bAuthor%5d" TargetMode="External"/><Relationship Id="rId4" Type="http://schemas.openxmlformats.org/officeDocument/2006/relationships/hyperlink" Target="https://pubmed.ncbi.nlm.nih.gov/?term=Gilroy%20D%5bAuthor%5d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B3E013-B3FF-4B40-8D22-DEFEF749F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7772400" cy="1882587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CRATAEGUS AND OTHER HEART REMEDIES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452CEFA-C895-CD41-BF18-671671CB0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4724400"/>
            <a:ext cx="4800600" cy="17526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Presented 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 : 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Parul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Singh    B.H.M.S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MD(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Assistant Professor 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 of Community Medicine 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16386" name="Picture 2" descr="C:\Users\HP\Documents\heart_beating_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28600"/>
            <a:ext cx="4410636" cy="26914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44779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GELSEMIUM SEMPERVIRENS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68047" cy="57912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Fears that unless on the move heart will cease beating (fears it would cease beating if she moved, Dig.). 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Slow pulse of old age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Great heaviness of the eyelids; cannot keep them open 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Bad effects from fright, fear, exciting news and sudden motions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(Ign. - from pleasant surprise,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Coff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.).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Fear of death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.); utter lack of courage.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anticipation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any unusual ordeal, preparing for church, theatre, or to meet an engagement, brings 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diarrhoea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 stage fright, nervous dread of appearing in public (Arg. n.).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General depression from heat of sun or summer.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Weakness and trembling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 of tongue, hands, legs; of the entire body.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Desire to be quiet, to be let alone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 does not wish to speak or have any one near her, even if the person be silent (Ign.)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LACHESIS MUTUS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Palpitation, with fainting spells, especially during climacteric.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Constricted feeling causing palpitation, with anxiety. Cyanosis. Irregular beats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5713831" cy="641648"/>
          </a:xfrm>
        </p:spPr>
        <p:txBody>
          <a:bodyPr/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NAJA TRIPUDIANS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68047" cy="59436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Simple hypertrophy of heart. RHD,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chronic organic lesions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restoring a heart damaged by acute inflammation, or from relief of sufferings of chronic hypertrophy and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valvular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lesions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Irritating, dry, sympathetic cough in the acute stage of rheumatic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carditis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Threatened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paralysis of heart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post-diphtheritic. 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Pulse irregular in force, but regular in rhythm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Inability to speak with choking, nervous, chronic palpitation, especially after public speaking;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pain &lt; by carriage riding or lying on side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Severe stitching pain in region of heart.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MENTALS:   Suicidal insanity, broods constantly over imaginary troubles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Anxiety, fear of death, depress, desire to be left alone. Fear of rain.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ADONIS VERNALIS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410200"/>
          </a:xfrm>
        </p:spPr>
        <p:txBody>
          <a:bodyPr>
            <a:noAutofit/>
          </a:bodyPr>
          <a:lstStyle/>
          <a:p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Adonidin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is a cardiac tonic and diuretic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heart medicine, after rheumatism or influenza, or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Bright's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disease, where the muscles of the heart are in stage of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fatty degeneration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regulating the pulse and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increasing the power of contractions of heart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with increased urinary secretions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Mitral and aortic regurgitation. Chronic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aortitis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Fatty heart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pericarditis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Rheumatic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Endocarditis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Kalmia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 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Prećcordial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pain, palpitation, and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dyspnśa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Marked venous engorgement.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Cardiac asthma.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Fatty heart.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Myocarditis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irregular cardiac action, constriction and vertigo.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Pulse rapid, irregular.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SYPHILINUM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Severe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lancinating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pain from base to apex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at night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MEDORRHINUM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– from apex to base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SPIGELIA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from base to clavicle or shoulder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&lt; from motion, &lt; cold, wet weather.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Palpitaion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violent, visible and audible; from least motion, bending forward,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Rheumatic affections of heart, aneurysm,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valvular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affection.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ocuments\HEART REMEDI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1706" y="0"/>
            <a:ext cx="7328647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Hawthorn (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Crataegus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spp.) in the treatment of cardiovascular disease 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Mary C.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Tassell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Rosari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 Kingston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Deirdre Gilroy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Mary Lehane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and 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Ambrose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Furey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Allen’s Keynotes Rearranged and classified with leading remedies of  MATERIA MEDICA and Bowel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Nosodes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by H.C. Allen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Boericke’s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new manual of homoeopathic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Materia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Medica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with Repertory by William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Boericke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Lectures on Homoeopathic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Materia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Medica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by Kent </a:t>
            </a:r>
          </a:p>
          <a:p>
            <a:pPr marL="457200" indent="-457200"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emium Photo | Stethoscope forming heart with its cord. thank you doctor  and nurses and medical personnel team. healthcare concept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9860" y="1425389"/>
            <a:ext cx="4961964" cy="38727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4281C7-2568-E349-8F59-A8ADF46DD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CRATAEGUS OXYACANTHA</a:t>
            </a:r>
            <a:endParaRPr lang="en-US" sz="3600" b="1" dirty="0"/>
          </a:p>
        </p:txBody>
      </p:sp>
      <p:pic>
        <p:nvPicPr>
          <p:cNvPr id="1026" name="Picture 2" descr="C:\Users\HP\Documents\crataegus berri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09882" y="1487628"/>
            <a:ext cx="3449544" cy="231789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22729" y="1290918"/>
            <a:ext cx="4598895" cy="389964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Common name- HAWTHORN BERRIES, THORN APPLE,  MAY BLOSSOM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Family – ROSACEAE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Part used -  BERRY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Hindi Name –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Vansangali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i-IN" sz="2400" dirty="0" smtClean="0">
                <a:solidFill>
                  <a:schemeClr val="tx1"/>
                </a:solidFill>
                <a:latin typeface="Times New Roman" pitchFamily="18" charset="0"/>
              </a:rPr>
              <a:t>वानसंगली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Proving- Dr. JENNINGS 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7715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CONT….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735" y="990600"/>
            <a:ext cx="8668047" cy="5638800"/>
          </a:xfrm>
        </p:spPr>
        <p:txBody>
          <a:bodyPr>
            <a:noAutofit/>
          </a:bodyPr>
          <a:lstStyle/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PATHOPHYSIOLOGY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Produces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giddiness, lowered pulse, and air hunger and reduction in blood-pressure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Acts on muscle of heart, 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and is </a:t>
            </a:r>
            <a:r>
              <a:rPr lang="en-US" sz="2200" b="1" i="1" u="sng" dirty="0" smtClean="0">
                <a:latin typeface="Times New Roman" pitchFamily="18" charset="0"/>
                <a:cs typeface="Times New Roman" pitchFamily="18" charset="0"/>
              </a:rPr>
              <a:t>a heart tonic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No influence on the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endocardium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a sedative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 cross, irritable patients with cardiac symptoms.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200" b="1" i="1" u="sng" dirty="0" smtClean="0">
                <a:latin typeface="Times New Roman" pitchFamily="18" charset="0"/>
                <a:cs typeface="Times New Roman" pitchFamily="18" charset="0"/>
              </a:rPr>
              <a:t>Arteriosclerosis.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Said to have a solvent power upon crustaceous and calcareous deposits in arteries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Cardiac dropsy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Fatty degeneration. Aortic disease. </a:t>
            </a:r>
          </a:p>
          <a:p>
            <a:r>
              <a:rPr lang="en-US" sz="2200" b="1" i="1" u="sng" dirty="0" smtClean="0">
                <a:latin typeface="Times New Roman" pitchFamily="18" charset="0"/>
                <a:cs typeface="Times New Roman" pitchFamily="18" charset="0"/>
              </a:rPr>
              <a:t>Extreme </a:t>
            </a:r>
            <a:r>
              <a:rPr lang="en-US" sz="2200" b="1" i="1" u="sng" dirty="0" err="1" smtClean="0">
                <a:latin typeface="Times New Roman" pitchFamily="18" charset="0"/>
                <a:cs typeface="Times New Roman" pitchFamily="18" charset="0"/>
              </a:rPr>
              <a:t>dyspnoea</a:t>
            </a:r>
            <a:r>
              <a:rPr lang="en-US" sz="2200" b="1" i="1" u="sng" dirty="0" smtClean="0">
                <a:latin typeface="Times New Roman" pitchFamily="18" charset="0"/>
                <a:cs typeface="Times New Roman" pitchFamily="18" charset="0"/>
              </a:rPr>
              <a:t> on least exertion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without much increase of pulse. </a:t>
            </a:r>
          </a:p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Pain in region of heart 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200" b="1" i="1" u="sng" dirty="0" smtClean="0">
                <a:latin typeface="Times New Roman" pitchFamily="18" charset="0"/>
                <a:cs typeface="Times New Roman" pitchFamily="18" charset="0"/>
              </a:rPr>
              <a:t>under left clavicle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Heart muscles seem flabby, worn out. Cough. </a:t>
            </a:r>
          </a:p>
          <a:p>
            <a:r>
              <a:rPr lang="en-US" sz="2200" b="1" i="1" u="sng" dirty="0" smtClean="0">
                <a:latin typeface="Times New Roman" pitchFamily="18" charset="0"/>
                <a:cs typeface="Times New Roman" pitchFamily="18" charset="0"/>
              </a:rPr>
              <a:t>Heart dilated; first sound weak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Pulse accelerated, </a:t>
            </a:r>
            <a:r>
              <a:rPr lang="en-US" sz="2200" b="1" i="1" u="sng" dirty="0" smtClean="0">
                <a:latin typeface="Times New Roman" pitchFamily="18" charset="0"/>
                <a:cs typeface="Times New Roman" pitchFamily="18" charset="0"/>
              </a:rPr>
              <a:t>irregular, feeble, intermittent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Valvular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murmurs, angina pectoris.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CONT….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Extreme weakness, general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anasarca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insomnia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anaemia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cutaneous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chilliness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with heart disease.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Air hunger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Apprehensive, despondent. Very nervous and irritable, with pain in back of head and neck</a:t>
            </a:r>
          </a:p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Diabetes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especially in children.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Excessive perspiration.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Modalities.--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Worse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      in warm room, exertion,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and excitement.</a:t>
            </a:r>
          </a:p>
          <a:p>
            <a:pPr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                     Better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      fresh air, quiet and rest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Clinical utilities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Chronic heart disease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Collapse of typhoid.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Haemorrhage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from bowels, Dyspepsia and nervous prostration,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with heart failure.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Angina pectoris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Arteriosclerosis, atherosclerosis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hypotensive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activity via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vasorelaxation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significant antioxidant activity and a tonic action on cardiac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myocytes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OTHER HEART REMEDIES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668047" cy="5074304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DIGITALIS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KALMIA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ADONIS VERNALIS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NAJA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CACTUS G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LACHESIS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GELSEMIUM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SYPHILINUM ( MED. , SPIG.)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35" y="174812"/>
            <a:ext cx="5713831" cy="628201"/>
          </a:xfrm>
        </p:spPr>
        <p:txBody>
          <a:bodyPr/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DIGITALIS PURPUREA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735" y="1089212"/>
            <a:ext cx="8668047" cy="5087751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Sudden flushes of heat, followed by great nervous weakness and irregular intermitting pulse, occurring at the climacteric; &lt; by least motion. </a:t>
            </a:r>
          </a:p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Weak heart without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valvular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complications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Sensation as if heart would stop beating if she moved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(Cocaine - fears that unless constantly on the move, heart will cease beating, Gels.).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Pulse full, irregular, very slow and weak;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intermitting every third, fifth or seventh beat. 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Face pale, deathlike appearance and bluish-red.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fingers "go to sleep" frequently and easily</a:t>
            </a:r>
          </a:p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Fatal syncope may occur when being raised to upright position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&lt; When sitting, especially when sitting erect; motion.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35" y="161365"/>
            <a:ext cx="5962912" cy="6416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KALMIA LATIFOLIA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 heart diseases that have developed from rheumatism, or alternate with 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Pains sticking, darting, pressing, shooting in a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downward direction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 attended or succeeded by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numbness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affected part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Pulse slow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scarcely perceptible (35 to 40 per minute); pale face and cold extremities.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CACTUS GRANDIFLORUS</a:t>
            </a:r>
            <a:endParaRPr lang="en-US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735" y="1573306"/>
            <a:ext cx="8668047" cy="4603658"/>
          </a:xfrm>
        </p:spPr>
        <p:txBody>
          <a:bodyPr/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Heart feels as if clasped and unclasped rapidly by an iron hand; as if bound, "had no room to beat.".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Palpitation: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day and night; worse when walking and lying on left side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.); at approach of menses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Fear of death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believes disease incurable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Whole body feels as if caged, each wire being twisted tighter and tighter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Constriction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19469</TotalTime>
  <Words>652</Words>
  <Application>Microsoft Office PowerPoint</Application>
  <PresentationFormat>On-screen Show (4:3)</PresentationFormat>
  <Paragraphs>107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CRATAEGUS AND OTHER HEART REMEDIES</vt:lpstr>
      <vt:lpstr>CRATAEGUS OXYACANTHA</vt:lpstr>
      <vt:lpstr>CONT….</vt:lpstr>
      <vt:lpstr>CONT….</vt:lpstr>
      <vt:lpstr>Clinical utilities</vt:lpstr>
      <vt:lpstr>OTHER HEART REMEDIES</vt:lpstr>
      <vt:lpstr>DIGITALIS PURPUREA</vt:lpstr>
      <vt:lpstr> KALMIA LATIFOLIA  </vt:lpstr>
      <vt:lpstr>CACTUS GRANDIFLORUS</vt:lpstr>
      <vt:lpstr>GELSEMIUM SEMPERVIRENS</vt:lpstr>
      <vt:lpstr>LACHESIS MUTUS</vt:lpstr>
      <vt:lpstr>NAJA TRIPUDIANS</vt:lpstr>
      <vt:lpstr>ADONIS VERNALIS</vt:lpstr>
      <vt:lpstr>Slide 14</vt:lpstr>
      <vt:lpstr>Slide 15</vt:lpstr>
      <vt:lpstr>References 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CRATAEGUS AND OTHER HEART REMEDIES</dc:title>
  <dc:creator>HP</dc:creator>
  <cp:lastModifiedBy>HP</cp:lastModifiedBy>
  <cp:revision>6</cp:revision>
  <dcterms:created xsi:type="dcterms:W3CDTF">2006-08-16T00:00:00Z</dcterms:created>
  <dcterms:modified xsi:type="dcterms:W3CDTF">2024-05-05T10:16:17Z</dcterms:modified>
</cp:coreProperties>
</file>