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9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091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3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22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800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324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79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20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13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9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7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25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016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7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324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83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98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25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A668C-7587-CE8E-3659-3E7B78488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7289" y="1330774"/>
            <a:ext cx="8361229" cy="209822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ORGANON OF MEDICINE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7E3400C-98C8-D306-1991-5294C1EF1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686" y="4120814"/>
            <a:ext cx="7136447" cy="2351614"/>
          </a:xfrm>
        </p:spPr>
        <p:txBody>
          <a:bodyPr/>
          <a:lstStyle/>
          <a:p>
            <a:r>
              <a:rPr lang="en-US" b="1" dirty="0"/>
              <a:t>:</a:t>
            </a:r>
          </a:p>
          <a:p>
            <a:r>
              <a:rPr lang="en-US" b="1" dirty="0"/>
              <a:t> DR.DIPIKA MISHRA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9046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11F971-6972-78A4-E69C-6E1EF2B23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2481" y="562332"/>
            <a:ext cx="9999722" cy="5733336"/>
          </a:xfrm>
        </p:spPr>
      </p:pic>
    </p:spTree>
    <p:extLst>
      <p:ext uri="{BB962C8B-B14F-4D97-AF65-F5344CB8AC3E}">
        <p14:creationId xmlns:p14="http://schemas.microsoft.com/office/powerpoint/2010/main" val="3869217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7A65DA-E248-34BF-13A0-122F2D1FE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0257" y="452310"/>
            <a:ext cx="10268663" cy="5953379"/>
          </a:xfrm>
        </p:spPr>
      </p:pic>
    </p:spTree>
    <p:extLst>
      <p:ext uri="{BB962C8B-B14F-4D97-AF65-F5344CB8AC3E}">
        <p14:creationId xmlns:p14="http://schemas.microsoft.com/office/powerpoint/2010/main" val="2414618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D861A-39C8-825F-F5C2-4497703DB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737" y="1711443"/>
            <a:ext cx="4021895" cy="3667380"/>
          </a:xfrm>
        </p:spPr>
        <p:txBody>
          <a:bodyPr>
            <a:normAutofit fontScale="90000"/>
          </a:bodyPr>
          <a:lstStyle/>
          <a:p>
            <a:r>
              <a:rPr lang="en-US" sz="8800" b="1" dirty="0">
                <a:solidFill>
                  <a:srgbClr val="7030A0"/>
                </a:solidFill>
                <a:latin typeface="Broadway" pitchFamily="82" charset="0"/>
              </a:rPr>
              <a:t> </a:t>
            </a:r>
            <a:r>
              <a:rPr lang="en-US" sz="8000" b="1" dirty="0">
                <a:solidFill>
                  <a:srgbClr val="7030A0"/>
                </a:solidFill>
                <a:latin typeface="Broadway" pitchFamily="82" charset="0"/>
              </a:rPr>
              <a:t>THANK                                    </a:t>
            </a:r>
            <a:br>
              <a:rPr lang="en-US" sz="8000" b="1" dirty="0">
                <a:solidFill>
                  <a:srgbClr val="7030A0"/>
                </a:solidFill>
                <a:latin typeface="Broadway" pitchFamily="82" charset="0"/>
              </a:rPr>
            </a:br>
            <a:br>
              <a:rPr lang="en-US" sz="8000" b="1" dirty="0">
                <a:solidFill>
                  <a:srgbClr val="7030A0"/>
                </a:solidFill>
                <a:latin typeface="Broadway" pitchFamily="82" charset="0"/>
              </a:rPr>
            </a:br>
            <a:r>
              <a:rPr lang="en-US" sz="8000" b="1" dirty="0">
                <a:solidFill>
                  <a:srgbClr val="7030A0"/>
                </a:solidFill>
                <a:latin typeface="Broadway" pitchFamily="82" charset="0"/>
              </a:rPr>
              <a:t>     YOU</a:t>
            </a:r>
            <a:br>
              <a:rPr lang="en-US" sz="8800" b="1" dirty="0">
                <a:solidFill>
                  <a:srgbClr val="7030A0"/>
                </a:solidFill>
                <a:latin typeface="Broadway" pitchFamily="82" charset="0"/>
              </a:rPr>
            </a:br>
            <a:r>
              <a:rPr lang="en-US" sz="8800" b="1" dirty="0">
                <a:solidFill>
                  <a:srgbClr val="7030A0"/>
                </a:solidFill>
                <a:latin typeface="Broadway" pitchFamily="82" charset="0"/>
              </a:rPr>
              <a:t>                                 </a:t>
            </a:r>
            <a:br>
              <a:rPr lang="en-US" sz="8800" dirty="0"/>
            </a:br>
            <a:r>
              <a:rPr lang="en-US" dirty="0"/>
              <a:t>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3059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BB02F9-4845-D5BD-540B-D61D3EA5A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652" y="1265245"/>
            <a:ext cx="9205123" cy="540327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19200" b="1" dirty="0">
                <a:solidFill>
                  <a:srgbClr val="7030A0"/>
                </a:solidFill>
                <a:latin typeface="Broadway" pitchFamily="82" charset="0"/>
                <a:ea typeface="Trade Gothic Inline" panose="02000000000000000000" pitchFamily="2" charset="0"/>
              </a:rPr>
              <a:t>WHAT HAPPEN</a:t>
            </a:r>
          </a:p>
          <a:p>
            <a:pPr marL="0" indent="0">
              <a:buNone/>
            </a:pPr>
            <a:r>
              <a:rPr lang="en-US" sz="19200" b="1" dirty="0">
                <a:solidFill>
                  <a:srgbClr val="7030A0"/>
                </a:solidFill>
                <a:latin typeface="Broadway" pitchFamily="82" charset="0"/>
                <a:ea typeface="Trade Gothic Inline" panose="02000000000000000000" pitchFamily="2" charset="0"/>
              </a:rPr>
              <a:t>WHEN TWO                       DISSIMILAR DISEASE</a:t>
            </a:r>
          </a:p>
          <a:p>
            <a:pPr marL="0" indent="0">
              <a:buNone/>
            </a:pPr>
            <a:r>
              <a:rPr lang="en-US" sz="19200" b="1" dirty="0">
                <a:solidFill>
                  <a:srgbClr val="7030A0"/>
                </a:solidFill>
                <a:latin typeface="Broadway" pitchFamily="82" charset="0"/>
                <a:ea typeface="Trade Gothic Inline" panose="02000000000000000000" pitchFamily="2" charset="0"/>
              </a:rPr>
              <a:t>MEET TOGETHER</a:t>
            </a:r>
          </a:p>
          <a:p>
            <a:pPr marL="0" indent="0">
              <a:buNone/>
            </a:pPr>
            <a:r>
              <a:rPr lang="en-US" sz="19200" b="1" dirty="0">
                <a:solidFill>
                  <a:srgbClr val="7030A0"/>
                </a:solidFill>
                <a:latin typeface="Broadway" pitchFamily="82" charset="0"/>
                <a:ea typeface="Trade Gothic Inline" panose="02000000000000000000" pitchFamily="2" charset="0"/>
              </a:rPr>
              <a:t> IN HUMAN BODY</a:t>
            </a:r>
          </a:p>
          <a:p>
            <a:pPr marL="0" indent="0">
              <a:buNone/>
            </a:pPr>
            <a:endParaRPr lang="en-US" dirty="0"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617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325FE-8FF9-994F-904D-58DFED204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234" y="1894813"/>
            <a:ext cx="6552385" cy="3447337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Broadway" pitchFamily="82" charset="0"/>
              </a:rPr>
              <a:t>CASE -1     IN SEC. 36</a:t>
            </a:r>
            <a:br>
              <a:rPr lang="en-US" b="1" dirty="0">
                <a:solidFill>
                  <a:srgbClr val="7030A0"/>
                </a:solidFill>
                <a:latin typeface="Broadway" pitchFamily="82" charset="0"/>
              </a:rPr>
            </a:br>
            <a:r>
              <a:rPr lang="en-US" b="1" dirty="0">
                <a:solidFill>
                  <a:srgbClr val="7030A0"/>
                </a:solidFill>
                <a:latin typeface="Broadway" pitchFamily="82" charset="0"/>
              </a:rPr>
              <a:t>CASE -2     IN SEC. 38</a:t>
            </a:r>
            <a:br>
              <a:rPr lang="en-US" b="1" dirty="0">
                <a:solidFill>
                  <a:srgbClr val="7030A0"/>
                </a:solidFill>
                <a:latin typeface="Broadway" pitchFamily="82" charset="0"/>
              </a:rPr>
            </a:br>
            <a:r>
              <a:rPr lang="en-US" b="1" dirty="0">
                <a:solidFill>
                  <a:srgbClr val="7030A0"/>
                </a:solidFill>
                <a:latin typeface="Broadway" pitchFamily="82" charset="0"/>
              </a:rPr>
              <a:t>CASE -3     IN SEC. 40</a:t>
            </a:r>
            <a:br>
              <a:rPr lang="en-US" b="1" dirty="0">
                <a:solidFill>
                  <a:srgbClr val="7030A0"/>
                </a:solidFill>
                <a:latin typeface="Broadway" pitchFamily="82" charset="0"/>
              </a:rPr>
            </a:br>
            <a:r>
              <a:rPr lang="en-US" b="1" dirty="0">
                <a:solidFill>
                  <a:srgbClr val="7030A0"/>
                </a:solidFill>
                <a:latin typeface="Broadway" pitchFamily="82" charset="0"/>
              </a:rPr>
              <a:t>CASE -4     IN SEC .40</a:t>
            </a:r>
          </a:p>
        </p:txBody>
      </p:sp>
    </p:spTree>
    <p:extLst>
      <p:ext uri="{BB962C8B-B14F-4D97-AF65-F5344CB8AC3E}">
        <p14:creationId xmlns:p14="http://schemas.microsoft.com/office/powerpoint/2010/main" val="144534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73E811-90E5-2CB2-6F6F-3D91AA0EA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800" y="443141"/>
            <a:ext cx="11800960" cy="6414859"/>
          </a:xfrm>
        </p:spPr>
      </p:pic>
    </p:spTree>
    <p:extLst>
      <p:ext uri="{BB962C8B-B14F-4D97-AF65-F5344CB8AC3E}">
        <p14:creationId xmlns:p14="http://schemas.microsoft.com/office/powerpoint/2010/main" val="1949723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05D81E-EFD9-B6E3-0B3C-4A91B59D0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" y="323952"/>
            <a:ext cx="11988800" cy="6605168"/>
          </a:xfrm>
        </p:spPr>
      </p:pic>
    </p:spTree>
    <p:extLst>
      <p:ext uri="{BB962C8B-B14F-4D97-AF65-F5344CB8AC3E}">
        <p14:creationId xmlns:p14="http://schemas.microsoft.com/office/powerpoint/2010/main" val="3962120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338052-BBAD-96E9-FBF9-79E0FC0CE8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1120"/>
            <a:ext cx="12049760" cy="6786879"/>
          </a:xfrm>
        </p:spPr>
      </p:pic>
    </p:spTree>
    <p:extLst>
      <p:ext uri="{BB962C8B-B14F-4D97-AF65-F5344CB8AC3E}">
        <p14:creationId xmlns:p14="http://schemas.microsoft.com/office/powerpoint/2010/main" val="138159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0B117C-65B8-4A53-E7C7-6DBBE9544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4706" y="458422"/>
            <a:ext cx="10219764" cy="5941155"/>
          </a:xfrm>
        </p:spPr>
      </p:pic>
    </p:spTree>
    <p:extLst>
      <p:ext uri="{BB962C8B-B14F-4D97-AF65-F5344CB8AC3E}">
        <p14:creationId xmlns:p14="http://schemas.microsoft.com/office/powerpoint/2010/main" val="3543775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9B310A-E7A8-3D94-872A-ABC818B0E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807" y="684579"/>
            <a:ext cx="10329786" cy="5488844"/>
          </a:xfrm>
        </p:spPr>
      </p:pic>
    </p:spTree>
    <p:extLst>
      <p:ext uri="{BB962C8B-B14F-4D97-AF65-F5344CB8AC3E}">
        <p14:creationId xmlns:p14="http://schemas.microsoft.com/office/powerpoint/2010/main" val="553601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922149-A417-1CAF-87E8-479682107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829" y="580668"/>
            <a:ext cx="10268663" cy="569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366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0</TotalTime>
  <Words>62</Words>
  <Application>Microsoft Office PowerPoint</Application>
  <PresentationFormat>Widescreen</PresentationFormat>
  <Paragraphs>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Broadway</vt:lpstr>
      <vt:lpstr>Corbel</vt:lpstr>
      <vt:lpstr>Parallax</vt:lpstr>
      <vt:lpstr>ORGANON OF MEDICINE </vt:lpstr>
      <vt:lpstr>PowerPoint Presentation</vt:lpstr>
      <vt:lpstr>CASE -1     IN SEC. 36 CASE -2     IN SEC. 38 CASE -3     IN SEC. 40 CASE -4     IN SEC .40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THANK                                           YOU                      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ORGANON OF MEDICINE </dc:title>
  <dc:creator>mohsinkhan08310@gmail.com</dc:creator>
  <cp:lastModifiedBy>Deepika Mishra</cp:lastModifiedBy>
  <cp:revision>5</cp:revision>
  <dcterms:created xsi:type="dcterms:W3CDTF">2024-03-26T05:00:53Z</dcterms:created>
  <dcterms:modified xsi:type="dcterms:W3CDTF">2024-05-08T04:49:07Z</dcterms:modified>
</cp:coreProperties>
</file>