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ink/ink2.xml" ContentType="application/inkml+xml"/>
  <Override PartName="/ppt/ink/ink3.xml" ContentType="application/inkml+xml"/>
  <Override PartName="/ppt/ink/ink4.xml" ContentType="application/inkml+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ink/ink5.xml" ContentType="application/inkml+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0" r:id="rId1"/>
  </p:sldMasterIdLst>
  <p:notesMasterIdLst>
    <p:notesMasterId r:id="rId2"/>
  </p:notesMasterIdLst>
  <p:sldIdLst>
    <p:sldId id="325"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5E687C"/>
    <a:srgbClr val="3F4653"/>
    <a:srgbClr val="95B3D7"/>
    <a:srgbClr val="FDFCFB"/>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4995" autoAdjust="0"/>
    <p:restoredTop sz="94660"/>
  </p:normalViewPr>
  <p:slideViewPr>
    <p:cSldViewPr snapToGrid="0">
      <p:cViewPr varScale="1">
        <p:scale>
          <a:sx n="79" d="100"/>
          <a:sy n="79" d="100"/>
        </p:scale>
        <p:origin x="188" y="5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tableStyles" Target="tableStyle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s>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15:33:06.328"/>
    </inkml:context>
    <inkml:brush xml:id="br0">
      <inkml:brushProperty name="width" value="0.35" units="cm"/>
      <inkml:brushProperty name="height" value="0.35" units="cm"/>
      <inkml:brushProperty name="color" value="#FFFFFF"/>
    </inkml:brush>
  </inkml:definitions>
  <inkml:trace contextRef="#ctx0" brushRef="#br0">1 106 24575,'20'2'0,"0"0"0,-1 1 0,1 1 0,-1 1 0,0 1 0,24 10 0,32 9 0,-51-20 0,1-2 0,-1 0 0,1-2 0,0 0 0,29-4 0,6 1 0,-5 1 0,58-10 0,-65 7 0,78 2 0,-11 1 0,-92-2 0,0-2 0,-1 0 0,1-1 0,-1-1 0,34-17 0,14-3 0,175-47 0,-240 72 0,0 1 0,1 0 0,-1 0 0,1 0 0,0 1 0,-1 0 0,1 0 0,-1 0 0,8 2 0,-12-2 0,1 1 0,-1 0 0,1-1 0,0 1 0,-1 0 0,1 0 0,-1 0 0,0 0 0,1 0 0,-1 1 0,0-1 0,0 0 0,0 1 0,0-1 0,0 0 0,0 1 0,0 0 0,0-1 0,0 1 0,-1-1 0,1 1 0,-1 0 0,1-1 0,-1 1 0,0 0 0,1 0 0,-1-1 0,0 1 0,0 0 0,0 0 0,-1-1 0,1 3 0,-2 10 0,0-1 0,-4 17 0,-4 22 0,10-49 0,-1 0 0,1 0 0,0 0 0,-1 0 0,0-1 0,1 1 0,-1 0 0,0-1 0,0 1 0,-1 0 0,1-1 0,-1 1 0,1-1 0,-1 0 0,-2 3 0,2-3 0,0-1 0,0 0 0,0 0 0,0 0 0,0 0 0,0 0 0,0-1 0,0 1 0,0 0 0,0-1 0,0 0 0,0 1 0,-1-1 0,1 0 0,0 0 0,0 0 0,0-1 0,0 1 0,-1 0 0,1-1 0,-2 0 0,-4-2 37,0 0 1,0-1-1,0 0 0,1 0 0,-1 0 0,1-1 1,0 0-1,-6-7 0,5 6-320,1 0-1,-2 0 1,1 1 0,-1-1-1,-12-4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15:33:08.612"/>
    </inkml:context>
    <inkml:brush xml:id="br0">
      <inkml:brushProperty name="width" value="0.35" units="cm"/>
      <inkml:brushProperty name="height" value="0.35" units="cm"/>
      <inkml:brushProperty name="color" value="#FFFFFF"/>
    </inkml:brush>
  </inkml:definitions>
  <inkml:trace contextRef="#ctx0" brushRef="#br0">1271 0 24575,'-1270'0'-1365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15:33:16.778"/>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15:23:04.632"/>
    </inkml:context>
    <inkml:brush xml:id="br0">
      <inkml:brushProperty name="width" value="0.35" units="cm"/>
      <inkml:brushProperty name="height" value="0.35" units="cm"/>
      <inkml:brushProperty name="color" value="#FFFFFF"/>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71" name=""/>
        <p:cNvGrpSpPr/>
        <p:nvPr/>
      </p:nvGrpSpPr>
      <p:grpSpPr>
        <a:xfrm>
          <a:off x="0" y="0"/>
          <a:ext cx="0" cy="0"/>
          <a:chOff x="0" y="0"/>
          <a:chExt cx="0" cy="0"/>
        </a:xfrm>
      </p:grpSpPr>
      <p:sp>
        <p:nvSpPr>
          <p:cNvPr id="104864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5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5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5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5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3"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1048582"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endParaRPr lang="en-IN"/>
          </a:p>
        </p:txBody>
      </p:sp>
      <p:sp>
        <p:nvSpPr>
          <p:cNvPr id="1048583" name="Date Placeholder 3"/>
          <p:cNvSpPr>
            <a:spLocks noGrp="1"/>
          </p:cNvSpPr>
          <p:nvPr>
            <p:ph type="dt" sz="half" idx="10"/>
          </p:nvPr>
        </p:nvSpPr>
        <p:spPr/>
        <p:txBody>
          <a:bodyPr/>
          <a:p>
            <a:fld id="{4E9E3B10-4EDE-4A43-8330-A6C5EFDDBA75}" type="datetimeFigureOut">
              <a:rPr lang="en-IN" smtClean="0"/>
              <a:t>22-08-2023</a:t>
            </a:fld>
            <a:endParaRPr dirty="0" lang="en-IN"/>
          </a:p>
        </p:txBody>
      </p:sp>
      <p:sp>
        <p:nvSpPr>
          <p:cNvPr id="1048584" name="Footer Placeholder 4"/>
          <p:cNvSpPr>
            <a:spLocks noGrp="1"/>
          </p:cNvSpPr>
          <p:nvPr>
            <p:ph type="ftr" sz="quarter" idx="11"/>
          </p:nvPr>
        </p:nvSpPr>
        <p:spPr/>
        <p:txBody>
          <a:bodyPr/>
          <a:p>
            <a:endParaRPr dirty="0" lang="en-IN"/>
          </a:p>
        </p:txBody>
      </p:sp>
      <p:sp>
        <p:nvSpPr>
          <p:cNvPr id="1048585" name="Slide Number Placeholder 5"/>
          <p:cNvSpPr>
            <a:spLocks noGrp="1"/>
          </p:cNvSpPr>
          <p:nvPr>
            <p:ph type="sldNum" sz="quarter" idx="12"/>
          </p:nvPr>
        </p:nvSpPr>
        <p:spPr/>
        <p:txBody>
          <a:bodyPr/>
          <a:p>
            <a:fld id="{318B7E61-9613-4D71-B49B-6E10A912B2C0}" type="slidenum">
              <a:rPr lang="en-IN" smtClean="0"/>
              <a:t>‹#›</a:t>
            </a:fld>
            <a:endParaRPr dirty="0"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4" name=""/>
        <p:cNvGrpSpPr/>
        <p:nvPr/>
      </p:nvGrpSpPr>
      <p:grpSpPr>
        <a:xfrm>
          <a:off x="0" y="0"/>
          <a:ext cx="0" cy="0"/>
          <a:chOff x="0" y="0"/>
          <a:chExt cx="0" cy="0"/>
        </a:xfrm>
      </p:grpSpPr>
      <p:sp>
        <p:nvSpPr>
          <p:cNvPr id="1048616" name="Title 1"/>
          <p:cNvSpPr>
            <a:spLocks noGrp="1"/>
          </p:cNvSpPr>
          <p:nvPr>
            <p:ph type="title"/>
          </p:nvPr>
        </p:nvSpPr>
        <p:spPr/>
        <p:txBody>
          <a:bodyPr/>
          <a:p>
            <a:r>
              <a:rPr lang="en-US"/>
              <a:t>Click to edit Master title style</a:t>
            </a:r>
            <a:endParaRPr lang="en-IN"/>
          </a:p>
        </p:txBody>
      </p:sp>
      <p:sp>
        <p:nvSpPr>
          <p:cNvPr id="1048617"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18" name="Date Placeholder 3"/>
          <p:cNvSpPr>
            <a:spLocks noGrp="1"/>
          </p:cNvSpPr>
          <p:nvPr>
            <p:ph type="dt" sz="half" idx="10"/>
          </p:nvPr>
        </p:nvSpPr>
        <p:spPr/>
        <p:txBody>
          <a:bodyPr/>
          <a:p>
            <a:fld id="{4E9E3B10-4EDE-4A43-8330-A6C5EFDDBA75}" type="datetimeFigureOut">
              <a:rPr lang="en-IN" smtClean="0"/>
              <a:t>22-08-2023</a:t>
            </a:fld>
            <a:endParaRPr dirty="0" lang="en-IN"/>
          </a:p>
        </p:txBody>
      </p:sp>
      <p:sp>
        <p:nvSpPr>
          <p:cNvPr id="1048619" name="Footer Placeholder 4"/>
          <p:cNvSpPr>
            <a:spLocks noGrp="1"/>
          </p:cNvSpPr>
          <p:nvPr>
            <p:ph type="ftr" sz="quarter" idx="11"/>
          </p:nvPr>
        </p:nvSpPr>
        <p:spPr/>
        <p:txBody>
          <a:bodyPr/>
          <a:p>
            <a:endParaRPr dirty="0" lang="en-IN"/>
          </a:p>
        </p:txBody>
      </p:sp>
      <p:sp>
        <p:nvSpPr>
          <p:cNvPr id="1048620" name="Slide Number Placeholder 5"/>
          <p:cNvSpPr>
            <a:spLocks noGrp="1"/>
          </p:cNvSpPr>
          <p:nvPr>
            <p:ph type="sldNum" sz="quarter" idx="12"/>
          </p:nvPr>
        </p:nvSpPr>
        <p:spPr/>
        <p:txBody>
          <a:bodyPr/>
          <a:p>
            <a:fld id="{318B7E61-9613-4D71-B49B-6E10A912B2C0}" type="slidenum">
              <a:rPr lang="en-IN" smtClean="0"/>
              <a:t>‹#›</a:t>
            </a:fld>
            <a:endParaRPr dirty="0"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2" name=""/>
        <p:cNvGrpSpPr/>
        <p:nvPr/>
      </p:nvGrpSpPr>
      <p:grpSpPr>
        <a:xfrm>
          <a:off x="0" y="0"/>
          <a:ext cx="0" cy="0"/>
          <a:chOff x="0" y="0"/>
          <a:chExt cx="0" cy="0"/>
        </a:xfrm>
      </p:grpSpPr>
      <p:sp>
        <p:nvSpPr>
          <p:cNvPr id="1048605" name="Vertical Title 1"/>
          <p:cNvSpPr>
            <a:spLocks noGrp="1"/>
          </p:cNvSpPr>
          <p:nvPr>
            <p:ph type="title" orient="vert"/>
          </p:nvPr>
        </p:nvSpPr>
        <p:spPr>
          <a:xfrm>
            <a:off x="8724900" y="365125"/>
            <a:ext cx="2628900" cy="5811838"/>
          </a:xfrm>
        </p:spPr>
        <p:txBody>
          <a:bodyPr vert="eaVert"/>
          <a:p>
            <a:r>
              <a:rPr lang="en-US"/>
              <a:t>Click to edit Master title style</a:t>
            </a:r>
            <a:endParaRPr lang="en-IN"/>
          </a:p>
        </p:txBody>
      </p:sp>
      <p:sp>
        <p:nvSpPr>
          <p:cNvPr id="1048606" name="Vertical Text Placeholder 2"/>
          <p:cNvSpPr>
            <a:spLocks noGrp="1"/>
          </p:cNvSpPr>
          <p:nvPr>
            <p:ph type="body" orient="vert" idx="1"/>
          </p:nvPr>
        </p:nvSpPr>
        <p:spPr>
          <a:xfrm>
            <a:off x="838200" y="365125"/>
            <a:ext cx="7734300"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07" name="Date Placeholder 3"/>
          <p:cNvSpPr>
            <a:spLocks noGrp="1"/>
          </p:cNvSpPr>
          <p:nvPr>
            <p:ph type="dt" sz="half" idx="10"/>
          </p:nvPr>
        </p:nvSpPr>
        <p:spPr/>
        <p:txBody>
          <a:bodyPr/>
          <a:p>
            <a:fld id="{4E9E3B10-4EDE-4A43-8330-A6C5EFDDBA75}" type="datetimeFigureOut">
              <a:rPr lang="en-IN" smtClean="0"/>
              <a:t>22-08-2023</a:t>
            </a:fld>
            <a:endParaRPr dirty="0" lang="en-IN"/>
          </a:p>
        </p:txBody>
      </p:sp>
      <p:sp>
        <p:nvSpPr>
          <p:cNvPr id="1048608" name="Footer Placeholder 4"/>
          <p:cNvSpPr>
            <a:spLocks noGrp="1"/>
          </p:cNvSpPr>
          <p:nvPr>
            <p:ph type="ftr" sz="quarter" idx="11"/>
          </p:nvPr>
        </p:nvSpPr>
        <p:spPr/>
        <p:txBody>
          <a:bodyPr/>
          <a:p>
            <a:endParaRPr dirty="0" lang="en-IN"/>
          </a:p>
        </p:txBody>
      </p:sp>
      <p:sp>
        <p:nvSpPr>
          <p:cNvPr id="1048609" name="Slide Number Placeholder 5"/>
          <p:cNvSpPr>
            <a:spLocks noGrp="1"/>
          </p:cNvSpPr>
          <p:nvPr>
            <p:ph type="sldNum" sz="quarter" idx="12"/>
          </p:nvPr>
        </p:nvSpPr>
        <p:spPr/>
        <p:txBody>
          <a:bodyPr/>
          <a:p>
            <a:fld id="{318B7E61-9613-4D71-B49B-6E10A912B2C0}" type="slidenum">
              <a:rPr lang="en-IN" smtClean="0"/>
              <a:t>‹#›</a:t>
            </a:fld>
            <a:endParaRPr dirty="0"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5" name=""/>
        <p:cNvGrpSpPr/>
        <p:nvPr/>
      </p:nvGrpSpPr>
      <p:grpSpPr>
        <a:xfrm>
          <a:off x="0" y="0"/>
          <a:ext cx="0" cy="0"/>
          <a:chOff x="0" y="0"/>
          <a:chExt cx="0" cy="0"/>
        </a:xfrm>
      </p:grpSpPr>
      <p:sp>
        <p:nvSpPr>
          <p:cNvPr id="1048593" name="Title 1"/>
          <p:cNvSpPr>
            <a:spLocks noGrp="1"/>
          </p:cNvSpPr>
          <p:nvPr>
            <p:ph type="title"/>
          </p:nvPr>
        </p:nvSpPr>
        <p:spPr/>
        <p:txBody>
          <a:bodyPr/>
          <a:p>
            <a:r>
              <a:rPr lang="en-US"/>
              <a:t>Click to edit Master title style</a:t>
            </a:r>
            <a:endParaRPr lang="en-IN"/>
          </a:p>
        </p:txBody>
      </p:sp>
      <p:sp>
        <p:nvSpPr>
          <p:cNvPr id="1048594"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595" name="Date Placeholder 3"/>
          <p:cNvSpPr>
            <a:spLocks noGrp="1"/>
          </p:cNvSpPr>
          <p:nvPr>
            <p:ph type="dt" sz="half" idx="10"/>
          </p:nvPr>
        </p:nvSpPr>
        <p:spPr/>
        <p:txBody>
          <a:bodyPr/>
          <a:p>
            <a:fld id="{4E9E3B10-4EDE-4A43-8330-A6C5EFDDBA75}" type="datetimeFigureOut">
              <a:rPr lang="en-IN" smtClean="0"/>
              <a:t>22-08-2023</a:t>
            </a:fld>
            <a:endParaRPr dirty="0" lang="en-IN"/>
          </a:p>
        </p:txBody>
      </p:sp>
      <p:sp>
        <p:nvSpPr>
          <p:cNvPr id="1048596" name="Footer Placeholder 4"/>
          <p:cNvSpPr>
            <a:spLocks noGrp="1"/>
          </p:cNvSpPr>
          <p:nvPr>
            <p:ph type="ftr" sz="quarter" idx="11"/>
          </p:nvPr>
        </p:nvSpPr>
        <p:spPr/>
        <p:txBody>
          <a:bodyPr/>
          <a:p>
            <a:endParaRPr dirty="0" lang="en-IN"/>
          </a:p>
        </p:txBody>
      </p:sp>
      <p:sp>
        <p:nvSpPr>
          <p:cNvPr id="1048597" name="Slide Number Placeholder 5"/>
          <p:cNvSpPr>
            <a:spLocks noGrp="1"/>
          </p:cNvSpPr>
          <p:nvPr>
            <p:ph type="sldNum" sz="quarter" idx="12"/>
          </p:nvPr>
        </p:nvSpPr>
        <p:spPr/>
        <p:txBody>
          <a:bodyPr/>
          <a:p>
            <a:fld id="{318B7E61-9613-4D71-B49B-6E10A912B2C0}" type="slidenum">
              <a:rPr lang="en-IN" smtClean="0"/>
              <a:t>‹#›</a:t>
            </a:fld>
            <a:endParaRPr dirty="0"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5" name=""/>
        <p:cNvGrpSpPr/>
        <p:nvPr/>
      </p:nvGrpSpPr>
      <p:grpSpPr>
        <a:xfrm>
          <a:off x="0" y="0"/>
          <a:ext cx="0" cy="0"/>
          <a:chOff x="0" y="0"/>
          <a:chExt cx="0" cy="0"/>
        </a:xfrm>
      </p:grpSpPr>
      <p:sp>
        <p:nvSpPr>
          <p:cNvPr id="1048621"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1048622"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Click to edit Master text styles</a:t>
            </a:r>
          </a:p>
        </p:txBody>
      </p:sp>
      <p:sp>
        <p:nvSpPr>
          <p:cNvPr id="1048623" name="Date Placeholder 3"/>
          <p:cNvSpPr>
            <a:spLocks noGrp="1"/>
          </p:cNvSpPr>
          <p:nvPr>
            <p:ph type="dt" sz="half" idx="10"/>
          </p:nvPr>
        </p:nvSpPr>
        <p:spPr/>
        <p:txBody>
          <a:bodyPr/>
          <a:p>
            <a:fld id="{4E9E3B10-4EDE-4A43-8330-A6C5EFDDBA75}" type="datetimeFigureOut">
              <a:rPr lang="en-IN" smtClean="0"/>
              <a:t>22-08-2023</a:t>
            </a:fld>
            <a:endParaRPr dirty="0" lang="en-IN"/>
          </a:p>
        </p:txBody>
      </p:sp>
      <p:sp>
        <p:nvSpPr>
          <p:cNvPr id="1048624" name="Footer Placeholder 4"/>
          <p:cNvSpPr>
            <a:spLocks noGrp="1"/>
          </p:cNvSpPr>
          <p:nvPr>
            <p:ph type="ftr" sz="quarter" idx="11"/>
          </p:nvPr>
        </p:nvSpPr>
        <p:spPr/>
        <p:txBody>
          <a:bodyPr/>
          <a:p>
            <a:endParaRPr dirty="0" lang="en-IN"/>
          </a:p>
        </p:txBody>
      </p:sp>
      <p:sp>
        <p:nvSpPr>
          <p:cNvPr id="1048625" name="Slide Number Placeholder 5"/>
          <p:cNvSpPr>
            <a:spLocks noGrp="1"/>
          </p:cNvSpPr>
          <p:nvPr>
            <p:ph type="sldNum" sz="quarter" idx="12"/>
          </p:nvPr>
        </p:nvSpPr>
        <p:spPr/>
        <p:txBody>
          <a:bodyPr/>
          <a:p>
            <a:fld id="{318B7E61-9613-4D71-B49B-6E10A912B2C0}" type="slidenum">
              <a:rPr lang="en-IN" smtClean="0"/>
              <a:t>‹#›</a:t>
            </a:fld>
            <a:endParaRPr dirty="0"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6" name=""/>
        <p:cNvGrpSpPr/>
        <p:nvPr/>
      </p:nvGrpSpPr>
      <p:grpSpPr>
        <a:xfrm>
          <a:off x="0" y="0"/>
          <a:ext cx="0" cy="0"/>
          <a:chOff x="0" y="0"/>
          <a:chExt cx="0" cy="0"/>
        </a:xfrm>
      </p:grpSpPr>
      <p:sp>
        <p:nvSpPr>
          <p:cNvPr id="1048626" name="Title 1"/>
          <p:cNvSpPr>
            <a:spLocks noGrp="1"/>
          </p:cNvSpPr>
          <p:nvPr>
            <p:ph type="title"/>
          </p:nvPr>
        </p:nvSpPr>
        <p:spPr/>
        <p:txBody>
          <a:bodyPr/>
          <a:p>
            <a:r>
              <a:rPr lang="en-US"/>
              <a:t>Click to edit Master title style</a:t>
            </a:r>
            <a:endParaRPr lang="en-IN"/>
          </a:p>
        </p:txBody>
      </p:sp>
      <p:sp>
        <p:nvSpPr>
          <p:cNvPr id="1048627" name="Content Placeholder 2"/>
          <p:cNvSpPr>
            <a:spLocks noGrp="1"/>
          </p:cNvSpPr>
          <p:nvPr>
            <p:ph sz="half" idx="1"/>
          </p:nvPr>
        </p:nvSpPr>
        <p:spPr>
          <a:xfrm>
            <a:off x="838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28" name="Content Placeholder 3"/>
          <p:cNvSpPr>
            <a:spLocks noGrp="1"/>
          </p:cNvSpPr>
          <p:nvPr>
            <p:ph sz="half" idx="2"/>
          </p:nvPr>
        </p:nvSpPr>
        <p:spPr>
          <a:xfrm>
            <a:off x="6172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29" name="Date Placeholder 4"/>
          <p:cNvSpPr>
            <a:spLocks noGrp="1"/>
          </p:cNvSpPr>
          <p:nvPr>
            <p:ph type="dt" sz="half" idx="10"/>
          </p:nvPr>
        </p:nvSpPr>
        <p:spPr/>
        <p:txBody>
          <a:bodyPr/>
          <a:p>
            <a:fld id="{4E9E3B10-4EDE-4A43-8330-A6C5EFDDBA75}" type="datetimeFigureOut">
              <a:rPr lang="en-IN" smtClean="0"/>
              <a:t>22-08-2023</a:t>
            </a:fld>
            <a:endParaRPr dirty="0" lang="en-IN"/>
          </a:p>
        </p:txBody>
      </p:sp>
      <p:sp>
        <p:nvSpPr>
          <p:cNvPr id="1048630" name="Footer Placeholder 5"/>
          <p:cNvSpPr>
            <a:spLocks noGrp="1"/>
          </p:cNvSpPr>
          <p:nvPr>
            <p:ph type="ftr" sz="quarter" idx="11"/>
          </p:nvPr>
        </p:nvSpPr>
        <p:spPr/>
        <p:txBody>
          <a:bodyPr/>
          <a:p>
            <a:endParaRPr dirty="0" lang="en-IN"/>
          </a:p>
        </p:txBody>
      </p:sp>
      <p:sp>
        <p:nvSpPr>
          <p:cNvPr id="1048631" name="Slide Number Placeholder 6"/>
          <p:cNvSpPr>
            <a:spLocks noGrp="1"/>
          </p:cNvSpPr>
          <p:nvPr>
            <p:ph type="sldNum" sz="quarter" idx="12"/>
          </p:nvPr>
        </p:nvSpPr>
        <p:spPr/>
        <p:txBody>
          <a:bodyPr/>
          <a:p>
            <a:fld id="{318B7E61-9613-4D71-B49B-6E10A912B2C0}" type="slidenum">
              <a:rPr lang="en-IN" smtClean="0"/>
              <a:t>‹#›</a:t>
            </a:fld>
            <a:endParaRPr dirty="0"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7" name=""/>
        <p:cNvGrpSpPr/>
        <p:nvPr/>
      </p:nvGrpSpPr>
      <p:grpSpPr>
        <a:xfrm>
          <a:off x="0" y="0"/>
          <a:ext cx="0" cy="0"/>
          <a:chOff x="0" y="0"/>
          <a:chExt cx="0" cy="0"/>
        </a:xfrm>
      </p:grpSpPr>
      <p:sp>
        <p:nvSpPr>
          <p:cNvPr id="1048632" name="Title 1"/>
          <p:cNvSpPr>
            <a:spLocks noGrp="1"/>
          </p:cNvSpPr>
          <p:nvPr>
            <p:ph type="title"/>
          </p:nvPr>
        </p:nvSpPr>
        <p:spPr>
          <a:xfrm>
            <a:off x="839788" y="365125"/>
            <a:ext cx="10515600" cy="1325563"/>
          </a:xfrm>
        </p:spPr>
        <p:txBody>
          <a:bodyPr/>
          <a:p>
            <a:r>
              <a:rPr lang="en-US"/>
              <a:t>Click to edit Master title style</a:t>
            </a:r>
            <a:endParaRPr lang="en-IN"/>
          </a:p>
        </p:txBody>
      </p:sp>
      <p:sp>
        <p:nvSpPr>
          <p:cNvPr id="1048633"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34" name="Content Placeholder 3"/>
          <p:cNvSpPr>
            <a:spLocks noGrp="1"/>
          </p:cNvSpPr>
          <p:nvPr>
            <p:ph sz="half" idx="2"/>
          </p:nvPr>
        </p:nvSpPr>
        <p:spPr>
          <a:xfrm>
            <a:off x="839788" y="2505075"/>
            <a:ext cx="5157787"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35"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36" name="Content Placeholder 5"/>
          <p:cNvSpPr>
            <a:spLocks noGrp="1"/>
          </p:cNvSpPr>
          <p:nvPr>
            <p:ph sz="quarter" idx="4"/>
          </p:nvPr>
        </p:nvSpPr>
        <p:spPr>
          <a:xfrm>
            <a:off x="6172200" y="2505075"/>
            <a:ext cx="5183188"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37" name="Date Placeholder 6"/>
          <p:cNvSpPr>
            <a:spLocks noGrp="1"/>
          </p:cNvSpPr>
          <p:nvPr>
            <p:ph type="dt" sz="half" idx="10"/>
          </p:nvPr>
        </p:nvSpPr>
        <p:spPr/>
        <p:txBody>
          <a:bodyPr/>
          <a:p>
            <a:fld id="{4E9E3B10-4EDE-4A43-8330-A6C5EFDDBA75}" type="datetimeFigureOut">
              <a:rPr lang="en-IN" smtClean="0"/>
              <a:t>22-08-2023</a:t>
            </a:fld>
            <a:endParaRPr dirty="0" lang="en-IN"/>
          </a:p>
        </p:txBody>
      </p:sp>
      <p:sp>
        <p:nvSpPr>
          <p:cNvPr id="1048638" name="Footer Placeholder 7"/>
          <p:cNvSpPr>
            <a:spLocks noGrp="1"/>
          </p:cNvSpPr>
          <p:nvPr>
            <p:ph type="ftr" sz="quarter" idx="11"/>
          </p:nvPr>
        </p:nvSpPr>
        <p:spPr/>
        <p:txBody>
          <a:bodyPr/>
          <a:p>
            <a:endParaRPr dirty="0" lang="en-IN"/>
          </a:p>
        </p:txBody>
      </p:sp>
      <p:sp>
        <p:nvSpPr>
          <p:cNvPr id="1048639" name="Slide Number Placeholder 8"/>
          <p:cNvSpPr>
            <a:spLocks noGrp="1"/>
          </p:cNvSpPr>
          <p:nvPr>
            <p:ph type="sldNum" sz="quarter" idx="12"/>
          </p:nvPr>
        </p:nvSpPr>
        <p:spPr/>
        <p:txBody>
          <a:bodyPr/>
          <a:p>
            <a:fld id="{318B7E61-9613-4D71-B49B-6E10A912B2C0}" type="slidenum">
              <a:rPr lang="en-IN" smtClean="0"/>
              <a:t>‹#›</a:t>
            </a:fld>
            <a:endParaRPr dirty="0"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61" name=""/>
        <p:cNvGrpSpPr/>
        <p:nvPr/>
      </p:nvGrpSpPr>
      <p:grpSpPr>
        <a:xfrm>
          <a:off x="0" y="0"/>
          <a:ext cx="0" cy="0"/>
          <a:chOff x="0" y="0"/>
          <a:chExt cx="0" cy="0"/>
        </a:xfrm>
      </p:grpSpPr>
      <p:sp>
        <p:nvSpPr>
          <p:cNvPr id="1048601" name="Title 1"/>
          <p:cNvSpPr>
            <a:spLocks noGrp="1"/>
          </p:cNvSpPr>
          <p:nvPr>
            <p:ph type="title"/>
          </p:nvPr>
        </p:nvSpPr>
        <p:spPr/>
        <p:txBody>
          <a:bodyPr/>
          <a:p>
            <a:r>
              <a:rPr lang="en-US"/>
              <a:t>Click to edit Master title style</a:t>
            </a:r>
            <a:endParaRPr lang="en-IN"/>
          </a:p>
        </p:txBody>
      </p:sp>
      <p:sp>
        <p:nvSpPr>
          <p:cNvPr id="1048602" name="Date Placeholder 2"/>
          <p:cNvSpPr>
            <a:spLocks noGrp="1"/>
          </p:cNvSpPr>
          <p:nvPr>
            <p:ph type="dt" sz="half" idx="10"/>
          </p:nvPr>
        </p:nvSpPr>
        <p:spPr/>
        <p:txBody>
          <a:bodyPr/>
          <a:p>
            <a:fld id="{4E9E3B10-4EDE-4A43-8330-A6C5EFDDBA75}" type="datetimeFigureOut">
              <a:rPr lang="en-IN" smtClean="0"/>
              <a:t>22-08-2023</a:t>
            </a:fld>
            <a:endParaRPr dirty="0" lang="en-IN"/>
          </a:p>
        </p:txBody>
      </p:sp>
      <p:sp>
        <p:nvSpPr>
          <p:cNvPr id="1048603" name="Footer Placeholder 3"/>
          <p:cNvSpPr>
            <a:spLocks noGrp="1"/>
          </p:cNvSpPr>
          <p:nvPr>
            <p:ph type="ftr" sz="quarter" idx="11"/>
          </p:nvPr>
        </p:nvSpPr>
        <p:spPr/>
        <p:txBody>
          <a:bodyPr/>
          <a:p>
            <a:endParaRPr dirty="0" lang="en-IN"/>
          </a:p>
        </p:txBody>
      </p:sp>
      <p:sp>
        <p:nvSpPr>
          <p:cNvPr id="1048604" name="Slide Number Placeholder 4"/>
          <p:cNvSpPr>
            <a:spLocks noGrp="1"/>
          </p:cNvSpPr>
          <p:nvPr>
            <p:ph type="sldNum" sz="quarter" idx="12"/>
          </p:nvPr>
        </p:nvSpPr>
        <p:spPr/>
        <p:txBody>
          <a:bodyPr/>
          <a:p>
            <a:fld id="{318B7E61-9613-4D71-B49B-6E10A912B2C0}" type="slidenum">
              <a:rPr lang="en-IN" smtClean="0"/>
              <a:t>‹#›</a:t>
            </a:fld>
            <a:endParaRPr dirty="0"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68" name=""/>
        <p:cNvGrpSpPr/>
        <p:nvPr/>
      </p:nvGrpSpPr>
      <p:grpSpPr>
        <a:xfrm>
          <a:off x="0" y="0"/>
          <a:ext cx="0" cy="0"/>
          <a:chOff x="0" y="0"/>
          <a:chExt cx="0" cy="0"/>
        </a:xfrm>
      </p:grpSpPr>
      <p:sp>
        <p:nvSpPr>
          <p:cNvPr id="1048640" name="Date Placeholder 1"/>
          <p:cNvSpPr>
            <a:spLocks noGrp="1"/>
          </p:cNvSpPr>
          <p:nvPr>
            <p:ph type="dt" sz="half" idx="10"/>
          </p:nvPr>
        </p:nvSpPr>
        <p:spPr/>
        <p:txBody>
          <a:bodyPr/>
          <a:p>
            <a:fld id="{4E9E3B10-4EDE-4A43-8330-A6C5EFDDBA75}" type="datetimeFigureOut">
              <a:rPr lang="en-IN" smtClean="0"/>
              <a:t>22-08-2023</a:t>
            </a:fld>
            <a:endParaRPr dirty="0" lang="en-IN"/>
          </a:p>
        </p:txBody>
      </p:sp>
      <p:sp>
        <p:nvSpPr>
          <p:cNvPr id="1048641" name="Footer Placeholder 2"/>
          <p:cNvSpPr>
            <a:spLocks noGrp="1"/>
          </p:cNvSpPr>
          <p:nvPr>
            <p:ph type="ftr" sz="quarter" idx="11"/>
          </p:nvPr>
        </p:nvSpPr>
        <p:spPr/>
        <p:txBody>
          <a:bodyPr/>
          <a:p>
            <a:endParaRPr dirty="0" lang="en-IN"/>
          </a:p>
        </p:txBody>
      </p:sp>
      <p:sp>
        <p:nvSpPr>
          <p:cNvPr id="1048642" name="Slide Number Placeholder 3"/>
          <p:cNvSpPr>
            <a:spLocks noGrp="1"/>
          </p:cNvSpPr>
          <p:nvPr>
            <p:ph type="sldNum" sz="quarter" idx="12"/>
          </p:nvPr>
        </p:nvSpPr>
        <p:spPr/>
        <p:txBody>
          <a:bodyPr/>
          <a:p>
            <a:fld id="{318B7E61-9613-4D71-B49B-6E10A912B2C0}" type="slidenum">
              <a:rPr lang="en-IN" smtClean="0"/>
              <a:t>‹#›</a:t>
            </a:fld>
            <a:endParaRPr dirty="0"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9" name=""/>
        <p:cNvGrpSpPr/>
        <p:nvPr/>
      </p:nvGrpSpPr>
      <p:grpSpPr>
        <a:xfrm>
          <a:off x="0" y="0"/>
          <a:ext cx="0" cy="0"/>
          <a:chOff x="0" y="0"/>
          <a:chExt cx="0" cy="0"/>
        </a:xfrm>
      </p:grpSpPr>
      <p:sp>
        <p:nvSpPr>
          <p:cNvPr id="1048643"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8644"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45"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46" name="Date Placeholder 4"/>
          <p:cNvSpPr>
            <a:spLocks noGrp="1"/>
          </p:cNvSpPr>
          <p:nvPr>
            <p:ph type="dt" sz="half" idx="10"/>
          </p:nvPr>
        </p:nvSpPr>
        <p:spPr/>
        <p:txBody>
          <a:bodyPr/>
          <a:p>
            <a:fld id="{4E9E3B10-4EDE-4A43-8330-A6C5EFDDBA75}" type="datetimeFigureOut">
              <a:rPr lang="en-IN" smtClean="0"/>
              <a:t>22-08-2023</a:t>
            </a:fld>
            <a:endParaRPr dirty="0" lang="en-IN"/>
          </a:p>
        </p:txBody>
      </p:sp>
      <p:sp>
        <p:nvSpPr>
          <p:cNvPr id="1048647" name="Footer Placeholder 5"/>
          <p:cNvSpPr>
            <a:spLocks noGrp="1"/>
          </p:cNvSpPr>
          <p:nvPr>
            <p:ph type="ftr" sz="quarter" idx="11"/>
          </p:nvPr>
        </p:nvSpPr>
        <p:spPr/>
        <p:txBody>
          <a:bodyPr/>
          <a:p>
            <a:endParaRPr dirty="0" lang="en-IN"/>
          </a:p>
        </p:txBody>
      </p:sp>
      <p:sp>
        <p:nvSpPr>
          <p:cNvPr id="1048648" name="Slide Number Placeholder 6"/>
          <p:cNvSpPr>
            <a:spLocks noGrp="1"/>
          </p:cNvSpPr>
          <p:nvPr>
            <p:ph type="sldNum" sz="quarter" idx="12"/>
          </p:nvPr>
        </p:nvSpPr>
        <p:spPr/>
        <p:txBody>
          <a:bodyPr/>
          <a:p>
            <a:fld id="{318B7E61-9613-4D71-B49B-6E10A912B2C0}" type="slidenum">
              <a:rPr lang="en-IN" smtClean="0"/>
              <a:t>‹#›</a:t>
            </a:fld>
            <a:endParaRPr dirty="0"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63" name=""/>
        <p:cNvGrpSpPr/>
        <p:nvPr/>
      </p:nvGrpSpPr>
      <p:grpSpPr>
        <a:xfrm>
          <a:off x="0" y="0"/>
          <a:ext cx="0" cy="0"/>
          <a:chOff x="0" y="0"/>
          <a:chExt cx="0" cy="0"/>
        </a:xfrm>
      </p:grpSpPr>
      <p:sp>
        <p:nvSpPr>
          <p:cNvPr id="1048610"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8611"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dirty="0" lang="en-IN"/>
          </a:p>
        </p:txBody>
      </p:sp>
      <p:sp>
        <p:nvSpPr>
          <p:cNvPr id="1048612"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13" name="Date Placeholder 4"/>
          <p:cNvSpPr>
            <a:spLocks noGrp="1"/>
          </p:cNvSpPr>
          <p:nvPr>
            <p:ph type="dt" sz="half" idx="10"/>
          </p:nvPr>
        </p:nvSpPr>
        <p:spPr/>
        <p:txBody>
          <a:bodyPr/>
          <a:p>
            <a:fld id="{4E9E3B10-4EDE-4A43-8330-A6C5EFDDBA75}" type="datetimeFigureOut">
              <a:rPr lang="en-IN" smtClean="0"/>
              <a:t>22-08-2023</a:t>
            </a:fld>
            <a:endParaRPr dirty="0" lang="en-IN"/>
          </a:p>
        </p:txBody>
      </p:sp>
      <p:sp>
        <p:nvSpPr>
          <p:cNvPr id="1048614" name="Footer Placeholder 5"/>
          <p:cNvSpPr>
            <a:spLocks noGrp="1"/>
          </p:cNvSpPr>
          <p:nvPr>
            <p:ph type="ftr" sz="quarter" idx="11"/>
          </p:nvPr>
        </p:nvSpPr>
        <p:spPr/>
        <p:txBody>
          <a:bodyPr/>
          <a:p>
            <a:endParaRPr dirty="0" lang="en-IN"/>
          </a:p>
        </p:txBody>
      </p:sp>
      <p:sp>
        <p:nvSpPr>
          <p:cNvPr id="1048615" name="Slide Number Placeholder 6"/>
          <p:cNvSpPr>
            <a:spLocks noGrp="1"/>
          </p:cNvSpPr>
          <p:nvPr>
            <p:ph type="sldNum" sz="quarter" idx="12"/>
          </p:nvPr>
        </p:nvSpPr>
        <p:spPr/>
        <p:txBody>
          <a:bodyPr/>
          <a:p>
            <a:fld id="{318B7E61-9613-4D71-B49B-6E10A912B2C0}" type="slidenum">
              <a:rPr lang="en-IN" smtClean="0"/>
              <a:t>‹#›</a:t>
            </a:fld>
            <a:endParaRPr dirty="0" lang="en-I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a:t>Click to edit Master title style</a:t>
            </a:r>
            <a:endParaRPr lang="en-IN"/>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4E9E3B10-4EDE-4A43-8330-A6C5EFDDBA75}" type="datetimeFigureOut">
              <a:rPr lang="en-IN" smtClean="0"/>
              <a:t>22-08-2023</a:t>
            </a:fld>
            <a:endParaRPr dirty="0" lang="en-IN"/>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dirty="0" lang="en-IN"/>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318B7E61-9613-4D71-B49B-6E10A912B2C0}" type="slidenum">
              <a:rPr lang="en-IN" smtClean="0"/>
              <a:t>‹#›</a:t>
            </a:fld>
            <a:endParaRPr dirty="0" lang="en-IN"/>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customXml" Target="../ink/ink5.xml"/><Relationship Id="rId2" Type="http://schemas.openxmlformats.org/officeDocument/2006/relationships/image" Target="../media/image6.png"/><Relationship Id="rId3"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customXml" Target="../ink/ink2.xml"/><Relationship Id="rId3" Type="http://schemas.openxmlformats.org/officeDocument/2006/relationships/image" Target="../media/image4.png"/><Relationship Id="rId4" Type="http://schemas.openxmlformats.org/officeDocument/2006/relationships/customXml" Target="../ink/ink3.xml"/><Relationship Id="rId5" Type="http://schemas.openxmlformats.org/officeDocument/2006/relationships/image" Target="../media/image5.png"/><Relationship Id="rId6" Type="http://schemas.openxmlformats.org/officeDocument/2006/relationships/customXml" Target="../ink/ink4.xml"/><Relationship Id="rId7" Type="http://schemas.openxmlformats.org/officeDocument/2006/relationships/image" Target="../media/image6.png"/><Relationship Id="rId8"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7.jpeg"/><Relationship Id="rId3"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24" name=""/>
        <p:cNvGrpSpPr/>
        <p:nvPr/>
      </p:nvGrpSpPr>
      <p:grpSpPr>
        <a:xfrm>
          <a:off x="0" y="0"/>
          <a:ext cx="0" cy="0"/>
          <a:chOff x="0" y="0"/>
          <a:chExt cx="0" cy="0"/>
        </a:xfrm>
      </p:grpSpPr>
      <p:pic>
        <p:nvPicPr>
          <p:cNvPr id="2097152" name="Picture 4"/>
          <p:cNvPicPr>
            <a:picLocks noChangeAspect="1"/>
          </p:cNvPicPr>
          <p:nvPr/>
        </p:nvPicPr>
        <p:blipFill rotWithShape="1">
          <a:blip xmlns:r="http://schemas.openxmlformats.org/officeDocument/2006/relationships" r:embed="rId1"/>
          <a:srcRect l="5217" t="9588" r="6097" b="10562"/>
          <a:stretch>
            <a:fillRect/>
          </a:stretch>
        </p:blipFill>
        <p:spPr>
          <a:xfrm>
            <a:off x="1931541" y="1053101"/>
            <a:ext cx="7941924" cy="5476126"/>
          </a:xfrm>
          <a:prstGeom prst="rect"/>
        </p:spPr>
      </p:pic>
      <p:sp>
        <p:nvSpPr>
          <p:cNvPr id="1048586" name="TextBox 6"/>
          <p:cNvSpPr txBox="1"/>
          <p:nvPr/>
        </p:nvSpPr>
        <p:spPr>
          <a:xfrm>
            <a:off x="914400" y="364060"/>
            <a:ext cx="11044720" cy="5552440"/>
          </a:xfrm>
          <a:prstGeom prst="rect"/>
          <a:noFill/>
        </p:spPr>
        <p:txBody>
          <a:bodyPr wrap="square">
            <a:spAutoFit/>
          </a:bodyPr>
          <a:p>
            <a:pPr algn="ctr"/>
            <a:r>
              <a:rPr b="1" dirty="0" sz="4800" lang="en-IN"/>
              <a:t>MADHAV HOMOEOPATHIC MEDICAL COLLEGE &amp; HOSPITAL</a:t>
            </a:r>
          </a:p>
          <a:p>
            <a:endParaRPr dirty="0" lang="en-IN"/>
          </a:p>
          <a:p>
            <a:endParaRPr dirty="0" lang="en-IN"/>
          </a:p>
          <a:p>
            <a:endParaRPr dirty="0" lang="en-IN"/>
          </a:p>
          <a:p>
            <a:endParaRPr dirty="0" lang="en-IN"/>
          </a:p>
          <a:p>
            <a:endParaRPr dirty="0" lang="en-IN"/>
          </a:p>
          <a:p>
            <a:endParaRPr dirty="0" lang="en-IN"/>
          </a:p>
          <a:p>
            <a:endParaRPr dirty="0" lang="en-IN"/>
          </a:p>
          <a:p>
            <a:endParaRPr dirty="0" lang="en-IN"/>
          </a:p>
          <a:p>
            <a:endParaRPr dirty="0" lang="en-IN"/>
          </a:p>
          <a:p>
            <a:endParaRPr dirty="0" sz="2400" lang="en-IN"/>
          </a:p>
          <a:p>
            <a:pPr algn="r"/>
            <a:r>
              <a:rPr b="1" dirty="0" sz="2800" lang="en-US"/>
              <a:t>D</a:t>
            </a:r>
            <a:r>
              <a:rPr b="1" dirty="0" sz="2800" lang="en-US"/>
              <a:t>r</a:t>
            </a:r>
            <a:r>
              <a:rPr b="1" dirty="0" sz="2800" lang="en-US"/>
              <a:t>.</a:t>
            </a:r>
            <a:r>
              <a:rPr b="1" dirty="0" sz="2800" lang="en-US"/>
              <a:t> </a:t>
            </a:r>
            <a:r>
              <a:rPr b="1" dirty="0" sz="2800" lang="en-US"/>
              <a:t>N</a:t>
            </a:r>
            <a:r>
              <a:rPr b="1" dirty="0" sz="2800" lang="en-US"/>
              <a:t>i</a:t>
            </a:r>
            <a:r>
              <a:rPr b="1" dirty="0" sz="2800" lang="en-US"/>
              <a:t>p</a:t>
            </a:r>
            <a:r>
              <a:rPr b="1" dirty="0" sz="2800" lang="en-US"/>
              <a:t>u</a:t>
            </a:r>
            <a:r>
              <a:rPr b="1" dirty="0" sz="2800" lang="en-US"/>
              <a:t>n</a:t>
            </a:r>
            <a:r>
              <a:rPr b="1" dirty="0" sz="2800" lang="en-US"/>
              <a:t> </a:t>
            </a:r>
            <a:r>
              <a:rPr b="1" dirty="0" sz="2800" lang="en-US"/>
              <a:t>S</a:t>
            </a:r>
            <a:r>
              <a:rPr b="1" dirty="0" sz="2800" lang="en-US"/>
              <a:t>i</a:t>
            </a:r>
            <a:r>
              <a:rPr b="1" dirty="0" sz="2800" lang="en-US"/>
              <a:t>n</a:t>
            </a:r>
            <a:r>
              <a:rPr b="1" dirty="0" sz="2800" lang="en-US"/>
              <a:t>g</a:t>
            </a:r>
            <a:r>
              <a:rPr b="1" dirty="0" sz="2800" lang="en-US"/>
              <a:t>h</a:t>
            </a:r>
            <a:r>
              <a:rPr b="1" dirty="0" sz="2800" lang="en-US"/>
              <a:t> </a:t>
            </a:r>
            <a:r>
              <a:rPr b="1" dirty="0" sz="2800" lang="en-US"/>
              <a:t>D</a:t>
            </a:r>
            <a:r>
              <a:rPr b="1" dirty="0" sz="2800" lang="en-US"/>
              <a:t>a</a:t>
            </a:r>
            <a:r>
              <a:rPr b="1" dirty="0" sz="2800" lang="en-US"/>
              <a:t>b</a:t>
            </a:r>
            <a:r>
              <a:rPr b="1" dirty="0" sz="2800" lang="en-US"/>
              <a:t>i</a:t>
            </a:r>
            <a:endParaRPr altLang="en-US" b="1" sz="2800" lang="zh-CN"/>
          </a:p>
          <a:p>
            <a:pPr algn="r"/>
            <a:r>
              <a:rPr b="1" dirty="0" sz="2800" lang="en-US"/>
              <a:t>A</a:t>
            </a:r>
            <a:r>
              <a:rPr b="1" dirty="0" sz="2800" lang="en-US"/>
              <a:t>s</a:t>
            </a:r>
            <a:r>
              <a:rPr b="1" dirty="0" sz="2800" lang="en-US"/>
              <a:t>s</a:t>
            </a:r>
            <a:r>
              <a:rPr b="1" dirty="0" sz="2800" lang="en-US"/>
              <a:t>i</a:t>
            </a:r>
            <a:r>
              <a:rPr b="1" dirty="0" sz="2800" lang="en-US"/>
              <a:t>stant </a:t>
            </a:r>
            <a:r>
              <a:rPr b="1" dirty="0" sz="2800" lang="en-US"/>
              <a:t>Professor </a:t>
            </a:r>
            <a:endParaRPr altLang="en-US" b="1" sz="2800" lang="zh-CN"/>
          </a:p>
          <a:p>
            <a:pPr algn="r"/>
            <a:r>
              <a:rPr b="1" dirty="0" sz="2800" lang="en-IN"/>
              <a:t>Department of practice of medicine</a:t>
            </a:r>
            <a:endParaRPr altLang="en-US" b="1" sz="2800" 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7" name=""/>
        <p:cNvGrpSpPr/>
        <p:nvPr/>
      </p:nvGrpSpPr>
      <p:grpSpPr>
        <a:xfrm>
          <a:off x="0" y="0"/>
          <a:ext cx="0" cy="0"/>
          <a:chOff x="0" y="0"/>
          <a:chExt cx="0" cy="0"/>
        </a:xfrm>
      </p:grpSpPr>
      <p:pic>
        <p:nvPicPr>
          <p:cNvPr id="2097166" name="Picture 2"/>
          <p:cNvPicPr>
            <a:picLocks noChangeAspect="1"/>
          </p:cNvPicPr>
          <p:nvPr/>
        </p:nvPicPr>
        <p:blipFill rotWithShape="1">
          <a:blip xmlns:r="http://schemas.openxmlformats.org/officeDocument/2006/relationships" r:embed="rId1"/>
          <a:srcRect l="6674" t="8839" r="4009" b="9193"/>
          <a:stretch>
            <a:fillRect/>
          </a:stretch>
        </p:blipFill>
        <p:spPr>
          <a:xfrm>
            <a:off x="2198670" y="606175"/>
            <a:ext cx="8034391" cy="5621370"/>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8" name=""/>
        <p:cNvGrpSpPr/>
        <p:nvPr/>
      </p:nvGrpSpPr>
      <p:grpSpPr>
        <a:xfrm>
          <a:off x="0" y="0"/>
          <a:ext cx="0" cy="0"/>
          <a:chOff x="0" y="0"/>
          <a:chExt cx="0" cy="0"/>
        </a:xfrm>
      </p:grpSpPr>
      <p:pic>
        <p:nvPicPr>
          <p:cNvPr id="2097167" name="Picture 2"/>
          <p:cNvPicPr>
            <a:picLocks noChangeAspect="1"/>
          </p:cNvPicPr>
          <p:nvPr/>
        </p:nvPicPr>
        <p:blipFill rotWithShape="1">
          <a:blip xmlns:r="http://schemas.openxmlformats.org/officeDocument/2006/relationships" r:embed="rId1"/>
          <a:srcRect l="3164" t="2548" r="3563" b="2472"/>
          <a:stretch>
            <a:fillRect/>
          </a:stretch>
        </p:blipFill>
        <p:spPr>
          <a:xfrm>
            <a:off x="1683249" y="172092"/>
            <a:ext cx="8825502" cy="6513816"/>
          </a:xfrm>
          <a:prstGeom prst="rec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9" name=""/>
        <p:cNvGrpSpPr/>
        <p:nvPr/>
      </p:nvGrpSpPr>
      <p:grpSpPr>
        <a:xfrm>
          <a:off x="0" y="0"/>
          <a:ext cx="0" cy="0"/>
          <a:chOff x="0" y="0"/>
          <a:chExt cx="0" cy="0"/>
        </a:xfrm>
      </p:grpSpPr>
      <p:pic>
        <p:nvPicPr>
          <p:cNvPr id="2097168" name="Picture 2"/>
          <p:cNvPicPr>
            <a:picLocks noChangeAspect="1"/>
          </p:cNvPicPr>
          <p:nvPr/>
        </p:nvPicPr>
        <p:blipFill rotWithShape="1">
          <a:blip xmlns:r="http://schemas.openxmlformats.org/officeDocument/2006/relationships" r:embed="rId1"/>
          <a:srcRect l="5167" t="5543" r="3779" b="10562"/>
          <a:stretch>
            <a:fillRect/>
          </a:stretch>
        </p:blipFill>
        <p:spPr>
          <a:xfrm>
            <a:off x="2003461" y="380144"/>
            <a:ext cx="8311794" cy="5753528"/>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50" name=""/>
        <p:cNvGrpSpPr/>
        <p:nvPr/>
      </p:nvGrpSpPr>
      <p:grpSpPr>
        <a:xfrm>
          <a:off x="0" y="0"/>
          <a:ext cx="0" cy="0"/>
          <a:chOff x="0" y="0"/>
          <a:chExt cx="0" cy="0"/>
        </a:xfrm>
      </p:grpSpPr>
      <p:pic>
        <p:nvPicPr>
          <p:cNvPr id="2097169" name="Picture 4"/>
          <p:cNvPicPr>
            <a:picLocks noChangeAspect="1"/>
          </p:cNvPicPr>
          <p:nvPr/>
        </p:nvPicPr>
        <p:blipFill>
          <a:blip xmlns:r="http://schemas.openxmlformats.org/officeDocument/2006/relationships" r:embed="rId1"/>
          <a:stretch>
            <a:fillRect/>
          </a:stretch>
        </p:blipFill>
        <p:spPr>
          <a:xfrm>
            <a:off x="1766887" y="371475"/>
            <a:ext cx="8658225" cy="6115050"/>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51" name=""/>
        <p:cNvGrpSpPr/>
        <p:nvPr/>
      </p:nvGrpSpPr>
      <p:grpSpPr>
        <a:xfrm>
          <a:off x="0" y="0"/>
          <a:ext cx="0" cy="0"/>
          <a:chOff x="0" y="0"/>
          <a:chExt cx="0" cy="0"/>
        </a:xfrm>
      </p:grpSpPr>
      <p:grpSp>
        <p:nvGrpSpPr>
          <p:cNvPr id="52" name="Group 7"/>
          <p:cNvGrpSpPr/>
          <p:nvPr/>
        </p:nvGrpSpPr>
        <p:grpSpPr>
          <a:xfrm>
            <a:off x="2065106" y="287676"/>
            <a:ext cx="8291245" cy="5936274"/>
            <a:chOff x="2065106" y="287676"/>
            <a:chExt cx="8291245" cy="5936274"/>
          </a:xfrm>
        </p:grpSpPr>
        <p:pic>
          <p:nvPicPr>
            <p:cNvPr id="2097170" name="Picture 2"/>
            <p:cNvPicPr>
              <a:picLocks noChangeAspect="1"/>
            </p:cNvPicPr>
            <p:nvPr/>
          </p:nvPicPr>
          <p:blipFill rotWithShape="1">
            <a:blip xmlns:r="http://schemas.openxmlformats.org/officeDocument/2006/relationships" r:embed="rId1"/>
            <a:srcRect l="5893" t="4196" r="3382" b="27752"/>
            <a:stretch>
              <a:fillRect/>
            </a:stretch>
          </p:blipFill>
          <p:spPr>
            <a:xfrm>
              <a:off x="2065106" y="287676"/>
              <a:ext cx="8291245" cy="4667096"/>
            </a:xfrm>
            <a:prstGeom prst="rect"/>
          </p:spPr>
        </p:pic>
        <p:pic>
          <p:nvPicPr>
            <p:cNvPr id="2097171" name="Picture 4"/>
            <p:cNvPicPr>
              <a:picLocks noChangeAspect="1"/>
            </p:cNvPicPr>
            <p:nvPr/>
          </p:nvPicPr>
          <p:blipFill rotWithShape="1">
            <a:blip xmlns:r="http://schemas.openxmlformats.org/officeDocument/2006/relationships" r:embed="rId2"/>
            <a:srcRect l="5967" t="65917" r="5295" b="17153"/>
            <a:stretch>
              <a:fillRect/>
            </a:stretch>
          </p:blipFill>
          <p:spPr>
            <a:xfrm>
              <a:off x="2183808" y="5062969"/>
              <a:ext cx="7824383" cy="1160981"/>
            </a:xfrm>
            <a:prstGeom prst="rect"/>
          </p:spPr>
        </p:pic>
        <p:pic>
          <p:nvPicPr>
            <p:cNvPr id="2097172" name="Picture 5"/>
            <p:cNvPicPr>
              <a:picLocks noChangeAspect="1"/>
            </p:cNvPicPr>
            <p:nvPr/>
          </p:nvPicPr>
          <p:blipFill rotWithShape="1">
            <a:blip xmlns:r="http://schemas.openxmlformats.org/officeDocument/2006/relationships" r:embed="rId1"/>
            <a:srcRect l="5893" t="68941" r="3382" b="10412"/>
            <a:stretch>
              <a:fillRect/>
            </a:stretch>
          </p:blipFill>
          <p:spPr>
            <a:xfrm>
              <a:off x="2065106" y="3646967"/>
              <a:ext cx="8291245" cy="1416002"/>
            </a:xfrm>
            <a:prstGeom prst="rect"/>
          </p:spPr>
        </p:pic>
        <p:sp>
          <p:nvSpPr>
            <p:cNvPr id="1048591" name="Sun 6"/>
            <p:cNvSpPr/>
            <p:nvPr/>
          </p:nvSpPr>
          <p:spPr>
            <a:xfrm>
              <a:off x="2183808" y="5171166"/>
              <a:ext cx="399904" cy="426318"/>
            </a:xfrm>
            <a:prstGeom prst="sun"/>
            <a:solidFill>
              <a:srgbClr val="5E687C"/>
            </a:solidFill>
            <a:ln>
              <a:solidFill>
                <a:srgbClr val="5E687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IN"/>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53" name=""/>
        <p:cNvGrpSpPr/>
        <p:nvPr/>
      </p:nvGrpSpPr>
      <p:grpSpPr>
        <a:xfrm>
          <a:off x="0" y="0"/>
          <a:ext cx="0" cy="0"/>
          <a:chOff x="0" y="0"/>
          <a:chExt cx="0" cy="0"/>
        </a:xfrm>
      </p:grpSpPr>
      <p:pic>
        <p:nvPicPr>
          <p:cNvPr id="2097173" name="Picture 2"/>
          <p:cNvPicPr>
            <a:picLocks noChangeAspect="1"/>
          </p:cNvPicPr>
          <p:nvPr/>
        </p:nvPicPr>
        <p:blipFill rotWithShape="1">
          <a:blip xmlns:r="http://schemas.openxmlformats.org/officeDocument/2006/relationships" r:embed="rId1"/>
          <a:srcRect l="6820" t="9888" r="2944" b="6516"/>
          <a:stretch>
            <a:fillRect/>
          </a:stretch>
        </p:blipFill>
        <p:spPr>
          <a:xfrm>
            <a:off x="2167847" y="678094"/>
            <a:ext cx="8209052" cy="5732980"/>
          </a:xfrm>
          <a:prstGeom prst="rec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54"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1">
            <p14:nvContentPartPr>
              <p14:cNvPr id="2097174" name="Ink 12"/>
              <p14:cNvContentPartPr/>
              <p14:nvPr/>
            </p14:nvContentPartPr>
            <p14:xfrm>
              <a:off x="338529" y="2599390"/>
              <a:ext cx="360" cy="360"/>
            </p14:xfrm>
          </p:contentPart>
        </mc:Choice>
        <mc:Fallback>
          <p:pic>
            <p:nvPicPr>
              <p:cNvPr id="2097174" name="Ink 12"/>
              <p:cNvPicPr>
                <a:picLocks/>
              </p:cNvPicPr>
              <p:nvPr/>
            </p:nvPicPr>
            <p:blipFill>
              <a:blip xmlns:r="http://schemas.openxmlformats.org/officeDocument/2006/relationships" r:embed="rId2"/>
              <a:stretch>
                <a:fillRect/>
              </a:stretch>
            </p:blipFill>
            <p:spPr>
              <a:xfrm>
                <a:off x="338529" y="2599390"/>
                <a:ext cx="360" cy="360"/>
              </a:xfrm>
              <a:prstGeom prst="rect"/>
            </p:spPr>
          </p:pic>
        </mc:Fallback>
      </mc:AlternateContent>
      <p:sp>
        <p:nvSpPr>
          <p:cNvPr id="1048592" name="TextBox 23"/>
          <p:cNvSpPr txBox="1"/>
          <p:nvPr/>
        </p:nvSpPr>
        <p:spPr>
          <a:xfrm>
            <a:off x="1079838" y="860812"/>
            <a:ext cx="10032323" cy="4130041"/>
          </a:xfrm>
          <a:prstGeom prst="rect"/>
          <a:solidFill>
            <a:schemeClr val="bg1"/>
          </a:solidFill>
        </p:spPr>
        <p:txBody>
          <a:bodyPr rtlCol="0" wrap="square">
            <a:spAutoFit/>
          </a:bodyPr>
          <a:p>
            <a:pPr algn="just"/>
            <a:r>
              <a:rPr b="1" dirty="0" sz="2800" lang="en-US"/>
              <a:t>		</a:t>
            </a:r>
            <a:r>
              <a:rPr b="1" dirty="0" sz="2800" lang="en-US" err="1">
                <a:latin typeface="Arial Black" panose="020B0A04020102020204" pitchFamily="34" charset="0"/>
              </a:rPr>
              <a:t>Homoepathic</a:t>
            </a:r>
            <a:r>
              <a:rPr b="1" dirty="0" sz="2800" lang="en-US">
                <a:latin typeface="Arial Black" panose="020B0A04020102020204" pitchFamily="34" charset="0"/>
              </a:rPr>
              <a:t> Management </a:t>
            </a:r>
          </a:p>
          <a:p>
            <a:pPr algn="just"/>
            <a:endParaRPr b="1" dirty="0" sz="2800" lang="en-US"/>
          </a:p>
          <a:p>
            <a:pPr algn="just" indent="-342900" marL="342900">
              <a:buFont typeface="Wingdings" panose="05000000000000000000" pitchFamily="2" charset="2"/>
              <a:buChar char="Ø"/>
            </a:pPr>
            <a:r>
              <a:rPr b="1" dirty="0" sz="2400" lang="en-US"/>
              <a:t>Aconite: </a:t>
            </a:r>
            <a:r>
              <a:rPr dirty="0" sz="2400" lang="en-US"/>
              <a:t>Fever with stitches in liver region, scanty dark urine, great fear, anxiety and restlessness. Clay colored stools.</a:t>
            </a:r>
          </a:p>
          <a:p>
            <a:pPr algn="just" indent="-342900" marL="342900">
              <a:buFont typeface="Wingdings" panose="05000000000000000000" pitchFamily="2" charset="2"/>
              <a:buChar char="Ø"/>
            </a:pPr>
            <a:r>
              <a:rPr b="1" dirty="0" sz="2400" lang="en-US"/>
              <a:t>Cardus </a:t>
            </a:r>
            <a:r>
              <a:rPr b="1" dirty="0" sz="2400" lang="en-US" err="1"/>
              <a:t>marianus</a:t>
            </a:r>
            <a:r>
              <a:rPr b="1" dirty="0" sz="2400" lang="en-US"/>
              <a:t>:</a:t>
            </a:r>
            <a:r>
              <a:rPr dirty="0" sz="2400" lang="en-US"/>
              <a:t> Pain in liver region, left lobe enlarged, constipation, </a:t>
            </a:r>
            <a:r>
              <a:rPr dirty="0" sz="2400" lang="en-US" err="1"/>
              <a:t>hyperema</a:t>
            </a:r>
            <a:r>
              <a:rPr dirty="0" sz="2400" lang="en-US"/>
              <a:t> of liver. Gall bladder swollen. Cirrhosis. Nausea and retching; vomiting of green acid fluid. Gall stone diseases with jaundice. Urine golden colored.</a:t>
            </a:r>
          </a:p>
          <a:p>
            <a:pPr algn="just" indent="-342900" marL="342900">
              <a:buFont typeface="Wingdings" panose="05000000000000000000" pitchFamily="2" charset="2"/>
              <a:buChar char="Ø"/>
            </a:pPr>
            <a:r>
              <a:rPr b="1" dirty="0" sz="2400" lang="en-US" err="1"/>
              <a:t>Berbeis</a:t>
            </a:r>
            <a:r>
              <a:rPr b="1" dirty="0" sz="2400" lang="en-US"/>
              <a:t> </a:t>
            </a:r>
            <a:r>
              <a:rPr b="1" dirty="0" sz="2400" lang="en-US" err="1"/>
              <a:t>vul.</a:t>
            </a:r>
            <a:r>
              <a:rPr b="1" dirty="0" sz="2400" lang="en-US"/>
              <a:t>: </a:t>
            </a:r>
            <a:r>
              <a:rPr dirty="0" sz="2400" lang="en-US"/>
              <a:t>Stitches in region of gall bladder; worse pressure extending to stomach, catarrh of gall bladder, constipation and yellow discoloration of skin, gall stones.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56" name=""/>
        <p:cNvGrpSpPr/>
        <p:nvPr/>
      </p:nvGrpSpPr>
      <p:grpSpPr>
        <a:xfrm>
          <a:off x="0" y="0"/>
          <a:ext cx="0" cy="0"/>
          <a:chOff x="0" y="0"/>
          <a:chExt cx="0" cy="0"/>
        </a:xfrm>
      </p:grpSpPr>
      <p:sp>
        <p:nvSpPr>
          <p:cNvPr id="1048598" name="TextBox 4"/>
          <p:cNvSpPr txBox="1"/>
          <p:nvPr/>
        </p:nvSpPr>
        <p:spPr>
          <a:xfrm>
            <a:off x="979136" y="1047807"/>
            <a:ext cx="10236425" cy="4358640"/>
          </a:xfrm>
          <a:prstGeom prst="rect"/>
          <a:noFill/>
        </p:spPr>
        <p:txBody>
          <a:bodyPr wrap="square">
            <a:spAutoFit/>
          </a:bodyPr>
          <a:p>
            <a:pPr algn="just" indent="-342900" marL="342900">
              <a:buFont typeface="Wingdings" panose="05000000000000000000" pitchFamily="2" charset="2"/>
              <a:buChar char="Ø"/>
            </a:pPr>
            <a:r>
              <a:rPr b="1" dirty="0" sz="2400" lang="en-US"/>
              <a:t>Chelidonium :</a:t>
            </a:r>
            <a:r>
              <a:rPr dirty="0" sz="2400" lang="en-US"/>
              <a:t> Constant pain under inferior angle of scapula of right side. Face yellow. Tongue yellow with bitter taste. Prefers hot food and drinks. Jaundice due to gall bladder and hepatic diseases. Call stone colic, liver enlarged, profuse foaming yellow urine like beer, constipation - stools hard, round balls or bright yellow pasty, clay </a:t>
            </a:r>
            <a:r>
              <a:rPr dirty="0" sz="2400" lang="en-US" err="1"/>
              <a:t>coloured</a:t>
            </a:r>
            <a:r>
              <a:rPr dirty="0" sz="2400" lang="en-US"/>
              <a:t>, floats on water. Alternate diarrhea and constipation.</a:t>
            </a:r>
          </a:p>
          <a:p>
            <a:pPr algn="just" indent="-342900" marL="342900">
              <a:buFont typeface="Wingdings" panose="05000000000000000000" pitchFamily="2" charset="2"/>
              <a:buChar char="Ø"/>
            </a:pPr>
            <a:r>
              <a:rPr b="1" dirty="0" sz="2400" lang="en-IN" err="1"/>
              <a:t>Chionanthus</a:t>
            </a:r>
            <a:r>
              <a:rPr b="1" dirty="0" sz="2400" lang="en-IN"/>
              <a:t>: </a:t>
            </a:r>
            <a:r>
              <a:rPr dirty="0" sz="2400" lang="en-IN"/>
              <a:t>Liver enlarged and sore to touch, clay coloured stools, tongue heavily coated. No appetite. Biliary colic. Urine dark containing bile and sugar. Pruritis. Yellow conjunctiva.</a:t>
            </a:r>
          </a:p>
          <a:p>
            <a:pPr algn="just" indent="-342900" marL="342900">
              <a:buFont typeface="Wingdings" panose="05000000000000000000" pitchFamily="2" charset="2"/>
              <a:buChar char="Ø"/>
            </a:pPr>
            <a:r>
              <a:rPr b="1" dirty="0" sz="2400" lang="en-IN" err="1"/>
              <a:t>Leptandra</a:t>
            </a:r>
            <a:r>
              <a:rPr b="1" dirty="0" sz="2400" lang="en-IN"/>
              <a:t>:</a:t>
            </a:r>
            <a:r>
              <a:rPr dirty="0" sz="2400" lang="en-IN"/>
              <a:t> Jaundice, black tarry stools. Malarial effects on liver, Tongue coated yellow, aching in liver region, clay coloured stools. Urine dark brown.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57" name=""/>
        <p:cNvGrpSpPr/>
        <p:nvPr/>
      </p:nvGrpSpPr>
      <p:grpSpPr>
        <a:xfrm>
          <a:off x="0" y="0"/>
          <a:ext cx="0" cy="0"/>
          <a:chOff x="0" y="0"/>
          <a:chExt cx="0" cy="0"/>
        </a:xfrm>
      </p:grpSpPr>
      <p:sp>
        <p:nvSpPr>
          <p:cNvPr id="1048599" name="AutoShape 6"/>
          <p:cNvSpPr>
            <a:spLocks noChangeAspect="1" noChangeArrowheads="1"/>
          </p:cNvSpPr>
          <p:nvPr/>
        </p:nvSpPr>
        <p:spPr bwMode="auto">
          <a:xfrm>
            <a:off x="5943600" y="3276600"/>
            <a:ext cx="304800" cy="304800"/>
          </a:xfrm>
          <a:prstGeom prst="rect"/>
          <a:noFill/>
        </p:spPr>
        <p:txBody>
          <a:bodyPr anchor="t" anchorCtr="0" bIns="45720" compatLnSpc="1" lIns="91440" numCol="1" rIns="91440" tIns="45720" vert="horz" wrap="square">
            <a:prstTxWarp prst="textNoShape"/>
          </a:bodyPr>
          <a:p>
            <a:endParaRPr lang="en-IN"/>
          </a:p>
        </p:txBody>
      </p:sp>
      <p:sp>
        <p:nvSpPr>
          <p:cNvPr id="1048600" name="TextBox 8"/>
          <p:cNvSpPr txBox="1"/>
          <p:nvPr/>
        </p:nvSpPr>
        <p:spPr>
          <a:xfrm>
            <a:off x="1602933" y="1112048"/>
            <a:ext cx="9290934" cy="2707640"/>
          </a:xfrm>
          <a:prstGeom prst="rect"/>
          <a:solidFill>
            <a:schemeClr val="bg1"/>
          </a:solidFill>
        </p:spPr>
        <p:txBody>
          <a:bodyPr rtlCol="0" wrap="square">
            <a:spAutoFit/>
          </a:bodyPr>
          <a:p>
            <a:pPr algn="just"/>
            <a:r>
              <a:rPr b="1" dirty="0" sz="2800" lang="en-US"/>
              <a:t>		</a:t>
            </a:r>
            <a:r>
              <a:rPr b="1" dirty="0" sz="2800" lang="en-US">
                <a:latin typeface="Arial Black" panose="020B0A04020102020204" pitchFamily="34" charset="0"/>
              </a:rPr>
              <a:t>Dietary Management </a:t>
            </a:r>
          </a:p>
          <a:p>
            <a:pPr algn="just"/>
            <a:endParaRPr b="1" dirty="0" sz="2800" lang="en-US"/>
          </a:p>
          <a:p>
            <a:pPr algn="just" indent="-342900" marL="342900">
              <a:buFont typeface="Wingdings" panose="05000000000000000000" pitchFamily="2" charset="2"/>
              <a:buChar char="Ø"/>
            </a:pPr>
            <a:r>
              <a:rPr dirty="0" sz="2400" lang="en-US"/>
              <a:t>Advice to pt. for restrict fat intake</a:t>
            </a:r>
          </a:p>
          <a:p>
            <a:pPr algn="just" indent="-342900" marL="342900">
              <a:buFont typeface="Wingdings" panose="05000000000000000000" pitchFamily="2" charset="2"/>
              <a:buChar char="Ø"/>
            </a:pPr>
            <a:r>
              <a:rPr dirty="0" sz="2400" lang="en-US"/>
              <a:t>Provide high protein diet</a:t>
            </a:r>
          </a:p>
          <a:p>
            <a:pPr algn="just" indent="-342900" marL="342900">
              <a:buFont typeface="Wingdings" panose="05000000000000000000" pitchFamily="2" charset="2"/>
              <a:buChar char="Ø"/>
            </a:pPr>
            <a:r>
              <a:rPr dirty="0" sz="2400" lang="en-US"/>
              <a:t>High carbohydrate diet</a:t>
            </a:r>
          </a:p>
          <a:p>
            <a:pPr algn="just" indent="-342900" marL="342900">
              <a:buFont typeface="Wingdings" panose="05000000000000000000" pitchFamily="2" charset="2"/>
              <a:buChar char="Ø"/>
            </a:pPr>
            <a:r>
              <a:rPr dirty="0" sz="2400" lang="en-US"/>
              <a:t>Provide plenty of fluids, juices</a:t>
            </a:r>
          </a:p>
          <a:p>
            <a:pPr algn="just" indent="-342900" marL="342900">
              <a:buFont typeface="Wingdings" panose="05000000000000000000" pitchFamily="2" charset="2"/>
              <a:buChar char="Ø"/>
            </a:pPr>
            <a:r>
              <a:rPr dirty="0" sz="2400" lang="en-US"/>
              <a:t>Give glucose water</a:t>
            </a:r>
            <a:endParaRPr dirty="0" sz="2400"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58" name=""/>
        <p:cNvGrpSpPr/>
        <p:nvPr/>
      </p:nvGrpSpPr>
      <p:grpSpPr>
        <a:xfrm>
          <a:off x="0" y="0"/>
          <a:ext cx="0" cy="0"/>
          <a:chOff x="0" y="0"/>
          <a:chExt cx="0" cy="0"/>
        </a:xfrm>
      </p:grpSpPr>
      <p:pic>
        <p:nvPicPr>
          <p:cNvPr id="2097175" name="Picture 2"/>
          <p:cNvPicPr>
            <a:picLocks noChangeAspect="1"/>
          </p:cNvPicPr>
          <p:nvPr/>
        </p:nvPicPr>
        <p:blipFill rotWithShape="1">
          <a:blip xmlns:r="http://schemas.openxmlformats.org/officeDocument/2006/relationships" r:embed="rId1"/>
          <a:srcRect l="7804" t="7491" r="3508" b="7566"/>
          <a:stretch>
            <a:fillRect/>
          </a:stretch>
        </p:blipFill>
        <p:spPr>
          <a:xfrm>
            <a:off x="2126751" y="513708"/>
            <a:ext cx="8342615" cy="5825447"/>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6" name=""/>
        <p:cNvGrpSpPr/>
        <p:nvPr/>
      </p:nvGrpSpPr>
      <p:grpSpPr>
        <a:xfrm>
          <a:off x="0" y="0"/>
          <a:ext cx="0" cy="0"/>
          <a:chOff x="0" y="0"/>
          <a:chExt cx="0" cy="0"/>
        </a:xfrm>
      </p:grpSpPr>
      <p:sp>
        <p:nvSpPr>
          <p:cNvPr id="1048587" name="TextBox 4"/>
          <p:cNvSpPr txBox="1"/>
          <p:nvPr/>
        </p:nvSpPr>
        <p:spPr>
          <a:xfrm>
            <a:off x="527406" y="595901"/>
            <a:ext cx="11137187" cy="5349240"/>
          </a:xfrm>
          <a:prstGeom prst="rect"/>
          <a:noFill/>
        </p:spPr>
        <p:txBody>
          <a:bodyPr rtlCol="0" wrap="square">
            <a:spAutoFit/>
          </a:bodyPr>
          <a:p>
            <a:pPr algn="ctr"/>
            <a:r>
              <a:rPr b="1" dirty="0" sz="4400" lang="en-US"/>
              <a:t>DEFINITION</a:t>
            </a:r>
            <a:endParaRPr b="1" dirty="0" sz="2800" lang="en-US"/>
          </a:p>
          <a:p>
            <a:endParaRPr dirty="0" sz="2800" lang="en-US"/>
          </a:p>
          <a:p>
            <a:pPr indent="-457200" marL="457200">
              <a:buFont typeface="Wingdings" panose="05000000000000000000" pitchFamily="2" charset="2"/>
              <a:buChar char="Ø"/>
            </a:pPr>
            <a:r>
              <a:rPr dirty="0" sz="4000" lang="en-US"/>
              <a:t>Jaundice is a yellow discoloration of the skin, mucus membrane and whites of eyes [sclera] caused by increase amount of bilirubin in the blood</a:t>
            </a:r>
          </a:p>
          <a:p>
            <a:pPr indent="-457200" marL="457200">
              <a:buFont typeface="Wingdings" panose="05000000000000000000" pitchFamily="2" charset="2"/>
              <a:buChar char="Ø"/>
            </a:pPr>
            <a:r>
              <a:rPr dirty="0" sz="4000" lang="en-US"/>
              <a:t>Bilirubin levels exceeds up to 3 times than normal </a:t>
            </a:r>
          </a:p>
          <a:p>
            <a:pPr indent="-457200" marL="457200">
              <a:buFont typeface="Wingdings" panose="05000000000000000000" pitchFamily="2" charset="2"/>
              <a:buChar char="Ø"/>
            </a:pPr>
            <a:r>
              <a:rPr dirty="0" sz="4000" lang="en-US"/>
              <a:t>The normal value – 0.3 – 1.2 mg/dl</a:t>
            </a:r>
            <a:endParaRPr dirty="0" sz="4000"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59" name=""/>
        <p:cNvGrpSpPr/>
        <p:nvPr/>
      </p:nvGrpSpPr>
      <p:grpSpPr>
        <a:xfrm>
          <a:off x="0" y="0"/>
          <a:ext cx="0" cy="0"/>
          <a:chOff x="0" y="0"/>
          <a:chExt cx="0" cy="0"/>
        </a:xfrm>
      </p:grpSpPr>
      <p:pic>
        <p:nvPicPr>
          <p:cNvPr id="2097176" name="Picture 4"/>
          <p:cNvPicPr>
            <a:picLocks noChangeAspect="1"/>
          </p:cNvPicPr>
          <p:nvPr/>
        </p:nvPicPr>
        <p:blipFill>
          <a:blip xmlns:r="http://schemas.openxmlformats.org/officeDocument/2006/relationships" r:embed="rId1"/>
          <a:stretch>
            <a:fillRect/>
          </a:stretch>
        </p:blipFill>
        <p:spPr>
          <a:xfrm>
            <a:off x="745893" y="759912"/>
            <a:ext cx="9344025" cy="2276475"/>
          </a:xfrm>
          <a:prstGeom prst="rec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60" name=""/>
        <p:cNvGrpSpPr/>
        <p:nvPr/>
      </p:nvGrpSpPr>
      <p:grpSpPr>
        <a:xfrm>
          <a:off x="0" y="0"/>
          <a:ext cx="0" cy="0"/>
          <a:chOff x="0" y="0"/>
          <a:chExt cx="0" cy="0"/>
        </a:xfrm>
      </p:grpSpPr>
      <p:pic>
        <p:nvPicPr>
          <p:cNvPr id="2097177" name="Picture 6" descr="A screenshot of a video chat  Description automatically generated"/>
          <p:cNvPicPr>
            <a:picLocks noChangeAspect="1"/>
          </p:cNvPicPr>
          <p:nvPr/>
        </p:nvPicPr>
        <p:blipFill rotWithShape="1">
          <a:blip xmlns:r="http://schemas.openxmlformats.org/officeDocument/2006/relationships" r:embed="rId1"/>
          <a:srcRect l="12151" t="21818" r="9216" b="34061"/>
          <a:stretch>
            <a:fillRect/>
          </a:stretch>
        </p:blipFill>
        <p:spPr>
          <a:xfrm>
            <a:off x="3059084" y="1467415"/>
            <a:ext cx="6309360" cy="3025834"/>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7" name=""/>
        <p:cNvGrpSpPr/>
        <p:nvPr/>
      </p:nvGrpSpPr>
      <p:grpSpPr>
        <a:xfrm>
          <a:off x="0" y="0"/>
          <a:ext cx="0" cy="0"/>
          <a:chOff x="0" y="0"/>
          <a:chExt cx="0" cy="0"/>
        </a:xfrm>
      </p:grpSpPr>
      <p:pic>
        <p:nvPicPr>
          <p:cNvPr id="2097153" name="Picture 2"/>
          <p:cNvPicPr>
            <a:picLocks noChangeAspect="1"/>
          </p:cNvPicPr>
          <p:nvPr/>
        </p:nvPicPr>
        <p:blipFill rotWithShape="1">
          <a:blip xmlns:r="http://schemas.openxmlformats.org/officeDocument/2006/relationships" r:embed="rId1"/>
          <a:srcRect l="3986" t="7041" r="3587" b="11760"/>
          <a:stretch>
            <a:fillRect/>
          </a:stretch>
        </p:blipFill>
        <p:spPr>
          <a:xfrm>
            <a:off x="2147299" y="482884"/>
            <a:ext cx="7931650" cy="5568595"/>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8" name=""/>
        <p:cNvGrpSpPr/>
        <p:nvPr/>
      </p:nvGrpSpPr>
      <p:grpSpPr>
        <a:xfrm>
          <a:off x="0" y="0"/>
          <a:ext cx="0" cy="0"/>
          <a:chOff x="0" y="0"/>
          <a:chExt cx="0" cy="0"/>
        </a:xfrm>
      </p:grpSpPr>
      <p:grpSp>
        <p:nvGrpSpPr>
          <p:cNvPr id="39" name="Group 6"/>
          <p:cNvGrpSpPr/>
          <p:nvPr/>
        </p:nvGrpSpPr>
        <p:grpSpPr>
          <a:xfrm>
            <a:off x="2116476" y="544530"/>
            <a:ext cx="8024117" cy="5825448"/>
            <a:chOff x="2116476" y="544530"/>
            <a:chExt cx="8024117" cy="5825448"/>
          </a:xfrm>
        </p:grpSpPr>
        <p:pic>
          <p:nvPicPr>
            <p:cNvPr id="2097154" name="Picture 2"/>
            <p:cNvPicPr>
              <a:picLocks noChangeAspect="1"/>
            </p:cNvPicPr>
            <p:nvPr/>
          </p:nvPicPr>
          <p:blipFill rotWithShape="1">
            <a:blip xmlns:r="http://schemas.openxmlformats.org/officeDocument/2006/relationships" r:embed="rId1"/>
            <a:srcRect l="4917" t="7940" r="4179" b="7116"/>
            <a:stretch>
              <a:fillRect/>
            </a:stretch>
          </p:blipFill>
          <p:spPr>
            <a:xfrm>
              <a:off x="2116476" y="544530"/>
              <a:ext cx="8024117" cy="5825448"/>
            </a:xfrm>
            <a:prstGeom prst="rect"/>
          </p:spPr>
        </p:pic>
        <mc:AlternateContent xmlns:mc="http://schemas.openxmlformats.org/markup-compatibility/2006">
          <mc:Choice xmlns:p14="http://schemas.microsoft.com/office/powerpoint/2010/main" Requires="p14">
            <p:contentPart p14:bwMode="auto" r:id="rId2">
              <p14:nvContentPartPr>
                <p14:cNvPr id="2097155" name="Ink 3"/>
                <p14:cNvContentPartPr/>
                <p14:nvPr/>
              </p14:nvContentPartPr>
              <p14:xfrm>
                <a:off x="2508000" y="6191210"/>
                <a:ext cx="541440" cy="77400"/>
              </p14:xfrm>
            </p:contentPart>
          </mc:Choice>
          <mc:Fallback>
            <p:pic>
              <p:nvPicPr>
                <p:cNvPr id="2097155" name="Ink 3"/>
                <p:cNvPicPr>
                  <a:picLocks/>
                </p:cNvPicPr>
                <p:nvPr/>
              </p:nvPicPr>
              <p:blipFill>
                <a:blip xmlns:r="http://schemas.openxmlformats.org/officeDocument/2006/relationships" r:embed="rId3"/>
                <a:stretch>
                  <a:fillRect/>
                </a:stretch>
              </p:blipFill>
              <p:spPr>
                <a:xfrm>
                  <a:off x="2508000" y="6191210"/>
                  <a:ext cx="541440" cy="77400"/>
                </a:xfrm>
                <a:prstGeom prst="rect"/>
              </p:spPr>
            </p:pic>
          </mc:Fallback>
        </mc:AlternateContent>
        <mc:AlternateContent xmlns:mc="http://schemas.openxmlformats.org/markup-compatibility/2006">
          <mc:Choice xmlns:p14="http://schemas.microsoft.com/office/powerpoint/2010/main" Requires="p14">
            <p:contentPart p14:bwMode="auto" r:id="rId4">
              <p14:nvContentPartPr>
                <p14:cNvPr id="2097156" name="Ink 4"/>
                <p14:cNvContentPartPr/>
                <p14:nvPr/>
              </p14:nvContentPartPr>
              <p14:xfrm>
                <a:off x="5911440" y="6254570"/>
                <a:ext cx="457920" cy="360"/>
              </p14:xfrm>
            </p:contentPart>
          </mc:Choice>
          <mc:Fallback>
            <p:pic>
              <p:nvPicPr>
                <p:cNvPr id="2097156" name="Ink 4"/>
                <p:cNvPicPr>
                  <a:picLocks/>
                </p:cNvPicPr>
                <p:nvPr/>
              </p:nvPicPr>
              <p:blipFill>
                <a:blip xmlns:r="http://schemas.openxmlformats.org/officeDocument/2006/relationships" r:embed="rId5"/>
                <a:stretch>
                  <a:fillRect/>
                </a:stretch>
              </p:blipFill>
              <p:spPr>
                <a:xfrm>
                  <a:off x="5911440" y="6254570"/>
                  <a:ext cx="457920" cy="360"/>
                </a:xfrm>
                <a:prstGeom prst="rect"/>
              </p:spPr>
            </p:pic>
          </mc:Fallback>
        </mc:AlternateContent>
        <mc:AlternateContent xmlns:mc="http://schemas.openxmlformats.org/markup-compatibility/2006">
          <mc:Choice xmlns:p14="http://schemas.microsoft.com/office/powerpoint/2010/main" Requires="p14">
            <p:contentPart p14:bwMode="auto" r:id="rId6">
              <p14:nvContentPartPr>
                <p14:cNvPr id="2097157" name="Ink 5"/>
                <p14:cNvContentPartPr/>
                <p14:nvPr/>
              </p14:nvContentPartPr>
              <p14:xfrm>
                <a:off x="9683590" y="6299210"/>
                <a:ext cx="360" cy="360"/>
              </p14:xfrm>
            </p:contentPart>
          </mc:Choice>
          <mc:Fallback>
            <p:pic>
              <p:nvPicPr>
                <p:cNvPr id="2097157" name="Ink 5"/>
                <p:cNvPicPr>
                  <a:picLocks/>
                </p:cNvPicPr>
                <p:nvPr/>
              </p:nvPicPr>
              <p:blipFill>
                <a:blip xmlns:r="http://schemas.openxmlformats.org/officeDocument/2006/relationships" r:embed="rId7"/>
                <a:stretch>
                  <a:fillRect/>
                </a:stretch>
              </p:blipFill>
              <p:spPr>
                <a:xfrm>
                  <a:off x="9683590" y="6299210"/>
                  <a:ext cx="360" cy="360"/>
                </a:xfrm>
                <a:prstGeom prst="rect"/>
              </p:spPr>
            </p:pic>
          </mc:Fallback>
        </mc:AlternateContent>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0" name=""/>
        <p:cNvGrpSpPr/>
        <p:nvPr/>
      </p:nvGrpSpPr>
      <p:grpSpPr>
        <a:xfrm>
          <a:off x="0" y="0"/>
          <a:ext cx="0" cy="0"/>
          <a:chOff x="0" y="0"/>
          <a:chExt cx="0" cy="0"/>
        </a:xfrm>
      </p:grpSpPr>
      <p:sp>
        <p:nvSpPr>
          <p:cNvPr id="1048588" name="TextBox 6"/>
          <p:cNvSpPr txBox="1"/>
          <p:nvPr/>
        </p:nvSpPr>
        <p:spPr>
          <a:xfrm>
            <a:off x="527406" y="452063"/>
            <a:ext cx="11137187" cy="4942841"/>
          </a:xfrm>
          <a:prstGeom prst="rect"/>
          <a:noFill/>
        </p:spPr>
        <p:txBody>
          <a:bodyPr rtlCol="0" wrap="square">
            <a:spAutoFit/>
          </a:bodyPr>
          <a:p>
            <a:pPr algn="ctr"/>
            <a:r>
              <a:rPr b="1" dirty="0" sz="4400" lang="en-US"/>
              <a:t>TYPES/CAUSES</a:t>
            </a:r>
            <a:endParaRPr b="1" dirty="0" sz="2800" lang="en-US"/>
          </a:p>
          <a:p>
            <a:r>
              <a:rPr dirty="0" sz="2800" lang="en-US"/>
              <a:t>There are three types of jaundice</a:t>
            </a:r>
          </a:p>
          <a:p>
            <a:endParaRPr dirty="0" sz="2800" lang="en-US"/>
          </a:p>
          <a:p>
            <a:pPr indent="-514350" marL="514350">
              <a:buAutoNum type="arabicPeriod"/>
            </a:pPr>
            <a:r>
              <a:rPr b="1" dirty="0" sz="2800" lang="en-US"/>
              <a:t>Hemolytic Jaundice (Pre-Hepatic)</a:t>
            </a:r>
          </a:p>
          <a:p>
            <a:endParaRPr dirty="0" sz="2800" lang="en-US"/>
          </a:p>
          <a:p>
            <a:r>
              <a:rPr dirty="0" sz="2800" lang="en-US"/>
              <a:t>It is due to breakdown of RBCs that leads to increase unconjugated bilirubin level in the blood but liver function are normal</a:t>
            </a:r>
          </a:p>
          <a:p>
            <a:r>
              <a:rPr dirty="0" sz="2800" lang="en-US"/>
              <a:t>causes :- </a:t>
            </a:r>
          </a:p>
          <a:p>
            <a:pPr indent="-457200" marL="457200">
              <a:buFont typeface="Arial" panose="020B0604020202020204" pitchFamily="34" charset="0"/>
              <a:buChar char="•"/>
            </a:pPr>
            <a:r>
              <a:rPr dirty="0" sz="2800" lang="en-US"/>
              <a:t>blood transfusion reaction</a:t>
            </a:r>
          </a:p>
          <a:p>
            <a:pPr indent="-457200" marL="457200">
              <a:buFont typeface="Arial" panose="020B0604020202020204" pitchFamily="34" charset="0"/>
              <a:buChar char="•"/>
            </a:pPr>
            <a:r>
              <a:rPr dirty="0" sz="2800" lang="en-US" err="1"/>
              <a:t>haemolytic</a:t>
            </a:r>
            <a:r>
              <a:rPr dirty="0" sz="2800" lang="en-US"/>
              <a:t> </a:t>
            </a:r>
            <a:r>
              <a:rPr dirty="0" sz="2800" lang="en-US" err="1"/>
              <a:t>anaemia</a:t>
            </a:r>
            <a:endParaRPr dirty="0" sz="2800" lang="en-US"/>
          </a:p>
          <a:p>
            <a:pPr indent="-457200" marL="457200">
              <a:buFont typeface="Arial" panose="020B0604020202020204" pitchFamily="34" charset="0"/>
              <a:buChar char="•"/>
            </a:pPr>
            <a:r>
              <a:rPr dirty="0" sz="2800" lang="en-US"/>
              <a:t>Gall bladder stone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1" name=""/>
        <p:cNvGrpSpPr/>
        <p:nvPr/>
      </p:nvGrpSpPr>
      <p:grpSpPr>
        <a:xfrm>
          <a:off x="0" y="0"/>
          <a:ext cx="0" cy="0"/>
          <a:chOff x="0" y="0"/>
          <a:chExt cx="0" cy="0"/>
        </a:xfrm>
      </p:grpSpPr>
      <p:sp>
        <p:nvSpPr>
          <p:cNvPr id="1048589" name="TextBox 3"/>
          <p:cNvSpPr txBox="1"/>
          <p:nvPr/>
        </p:nvSpPr>
        <p:spPr>
          <a:xfrm>
            <a:off x="527406" y="962426"/>
            <a:ext cx="11137187" cy="3025141"/>
          </a:xfrm>
          <a:prstGeom prst="rect"/>
          <a:noFill/>
        </p:spPr>
        <p:txBody>
          <a:bodyPr rtlCol="0" wrap="square">
            <a:spAutoFit/>
          </a:bodyPr>
          <a:p>
            <a:r>
              <a:rPr b="1" dirty="0" sz="2800" lang="en-US"/>
              <a:t>2.	Hepatocellular Jaundice (intrahepatic)</a:t>
            </a:r>
          </a:p>
          <a:p>
            <a:endParaRPr dirty="0" sz="2800" lang="en-US"/>
          </a:p>
          <a:p>
            <a:r>
              <a:rPr dirty="0" sz="2800" lang="en-US"/>
              <a:t>It is due to </a:t>
            </a:r>
            <a:r>
              <a:rPr dirty="0" sz="2800" lang="en-US" err="1"/>
              <a:t>dysfunctioning</a:t>
            </a:r>
            <a:r>
              <a:rPr dirty="0" sz="2800" lang="en-US"/>
              <a:t> of the liver cells</a:t>
            </a:r>
          </a:p>
          <a:p>
            <a:r>
              <a:rPr dirty="0" sz="2800" lang="en-US"/>
              <a:t>causes :- </a:t>
            </a:r>
          </a:p>
          <a:p>
            <a:pPr indent="-457200" marL="457200">
              <a:buFont typeface="Arial" panose="020B0604020202020204" pitchFamily="34" charset="0"/>
              <a:buChar char="•"/>
            </a:pPr>
            <a:r>
              <a:rPr dirty="0" sz="2800" lang="en-US"/>
              <a:t>Infection (hepatitis virus)</a:t>
            </a:r>
          </a:p>
          <a:p>
            <a:pPr indent="-457200" marL="457200">
              <a:buFont typeface="Arial" panose="020B0604020202020204" pitchFamily="34" charset="0"/>
              <a:buChar char="•"/>
            </a:pPr>
            <a:r>
              <a:rPr dirty="0" sz="2800" lang="en-US"/>
              <a:t>Drug or chemical toxicity</a:t>
            </a:r>
          </a:p>
          <a:p>
            <a:pPr indent="-457200" marL="457200">
              <a:buFont typeface="Arial" panose="020B0604020202020204" pitchFamily="34" charset="0"/>
              <a:buChar char="•"/>
            </a:pPr>
            <a:r>
              <a:rPr dirty="0" sz="2800" lang="en-US"/>
              <a:t>Excessive alcohol consumption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2" name=""/>
        <p:cNvGrpSpPr/>
        <p:nvPr/>
      </p:nvGrpSpPr>
      <p:grpSpPr>
        <a:xfrm>
          <a:off x="0" y="0"/>
          <a:ext cx="0" cy="0"/>
          <a:chOff x="0" y="0"/>
          <a:chExt cx="0" cy="0"/>
        </a:xfrm>
      </p:grpSpPr>
      <p:sp>
        <p:nvSpPr>
          <p:cNvPr id="1048590" name="TextBox 3"/>
          <p:cNvSpPr txBox="1"/>
          <p:nvPr/>
        </p:nvSpPr>
        <p:spPr>
          <a:xfrm>
            <a:off x="547954" y="715316"/>
            <a:ext cx="11472810" cy="5120640"/>
          </a:xfrm>
          <a:prstGeom prst="rect"/>
          <a:noFill/>
        </p:spPr>
        <p:txBody>
          <a:bodyPr rtlCol="0" wrap="square">
            <a:spAutoFit/>
          </a:bodyPr>
          <a:p>
            <a:r>
              <a:rPr b="1" dirty="0" sz="2800" lang="en-US"/>
              <a:t>3.	Obstructive Jaundice (Post Hepatic)</a:t>
            </a:r>
          </a:p>
          <a:p>
            <a:endParaRPr dirty="0" sz="2800" lang="en-US"/>
          </a:p>
          <a:p>
            <a:r>
              <a:rPr dirty="0" sz="2800" lang="en-US"/>
              <a:t>It is due to obstruction of the bile duct that leads to altered secretion of bile.</a:t>
            </a:r>
          </a:p>
          <a:p>
            <a:r>
              <a:rPr dirty="0" sz="2800" lang="en-US"/>
              <a:t>It is of two types</a:t>
            </a:r>
          </a:p>
          <a:p>
            <a:pPr indent="-514350" marL="514350">
              <a:buAutoNum type="alphaUcPeriod"/>
            </a:pPr>
            <a:r>
              <a:rPr dirty="0" sz="2800" lang="en-US"/>
              <a:t>Extra hepatic obstruction</a:t>
            </a:r>
          </a:p>
          <a:p>
            <a:r>
              <a:rPr dirty="0" sz="2800" lang="en-US"/>
              <a:t>Due to blockage in the bile duct</a:t>
            </a:r>
          </a:p>
          <a:p>
            <a:r>
              <a:rPr dirty="0" sz="2800" lang="en-US"/>
              <a:t>E.g. Gall stone, </a:t>
            </a:r>
            <a:r>
              <a:rPr dirty="0" sz="2800" lang="en-US" err="1"/>
              <a:t>tumour</a:t>
            </a:r>
            <a:endParaRPr dirty="0" sz="2800" lang="en-US"/>
          </a:p>
          <a:p>
            <a:endParaRPr dirty="0" sz="2800" lang="en-US"/>
          </a:p>
          <a:p>
            <a:pPr indent="-514350" marL="514350">
              <a:buFont typeface="+mj-lt"/>
              <a:buAutoNum type="alphaUcPeriod" startAt="2"/>
            </a:pPr>
            <a:r>
              <a:rPr dirty="0" sz="2800" lang="en-US"/>
              <a:t>Intra hepatic </a:t>
            </a:r>
            <a:r>
              <a:rPr dirty="0" sz="2800" lang="en-US" err="1"/>
              <a:t>Cholestatis</a:t>
            </a:r>
            <a:endParaRPr dirty="0" sz="2800" lang="en-US"/>
          </a:p>
          <a:p>
            <a:r>
              <a:rPr dirty="0" sz="2800" lang="en-US"/>
              <a:t>It occur due to blockage or swelling in intra hepatic duct</a:t>
            </a:r>
          </a:p>
          <a:p>
            <a:endParaRPr dirty="0" sz="280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3" name=""/>
        <p:cNvGrpSpPr/>
        <p:nvPr/>
      </p:nvGrpSpPr>
      <p:grpSpPr>
        <a:xfrm>
          <a:off x="0" y="0"/>
          <a:ext cx="0" cy="0"/>
          <a:chOff x="0" y="0"/>
          <a:chExt cx="0" cy="0"/>
        </a:xfrm>
      </p:grpSpPr>
      <p:grpSp>
        <p:nvGrpSpPr>
          <p:cNvPr id="44" name="Group 2"/>
          <p:cNvGrpSpPr/>
          <p:nvPr/>
        </p:nvGrpSpPr>
        <p:grpSpPr>
          <a:xfrm>
            <a:off x="2106201" y="575353"/>
            <a:ext cx="8457264" cy="6082302"/>
            <a:chOff x="2106201" y="575353"/>
            <a:chExt cx="8457264" cy="6082302"/>
          </a:xfrm>
        </p:grpSpPr>
        <p:pic>
          <p:nvPicPr>
            <p:cNvPr id="2097158" name="Picture 3"/>
            <p:cNvPicPr>
              <a:picLocks noChangeAspect="1"/>
            </p:cNvPicPr>
            <p:nvPr/>
          </p:nvPicPr>
          <p:blipFill rotWithShape="1">
            <a:blip xmlns:r="http://schemas.openxmlformats.org/officeDocument/2006/relationships" r:embed="rId1"/>
            <a:srcRect l="4624" t="8090" r="3695" b="3221"/>
            <a:stretch>
              <a:fillRect/>
            </a:stretch>
          </p:blipFill>
          <p:spPr>
            <a:xfrm>
              <a:off x="2107832" y="575353"/>
              <a:ext cx="8455633" cy="6082302"/>
            </a:xfrm>
            <a:prstGeom prst="rect"/>
          </p:spPr>
        </p:pic>
        <p:pic>
          <p:nvPicPr>
            <p:cNvPr id="2097159" name="Picture 4"/>
            <p:cNvPicPr>
              <a:picLocks noChangeAspect="1"/>
            </p:cNvPicPr>
            <p:nvPr/>
          </p:nvPicPr>
          <p:blipFill rotWithShape="1">
            <a:blip xmlns:r="http://schemas.openxmlformats.org/officeDocument/2006/relationships" r:embed="rId1"/>
            <a:srcRect l="4624" t="89587" r="45246" b="8090"/>
            <a:stretch>
              <a:fillRect/>
            </a:stretch>
          </p:blipFill>
          <p:spPr>
            <a:xfrm>
              <a:off x="2106201" y="6390525"/>
              <a:ext cx="4623372" cy="159251"/>
            </a:xfrm>
            <a:prstGeom prst="rect"/>
          </p:spPr>
        </p:pic>
        <p:pic>
          <p:nvPicPr>
            <p:cNvPr id="2097160" name="Picture 5"/>
            <p:cNvPicPr>
              <a:picLocks noChangeAspect="1"/>
            </p:cNvPicPr>
            <p:nvPr/>
          </p:nvPicPr>
          <p:blipFill rotWithShape="1">
            <a:blip xmlns:r="http://schemas.openxmlformats.org/officeDocument/2006/relationships" r:embed="rId1"/>
            <a:srcRect l="36411" t="90052" r="45246" b="8090"/>
            <a:stretch>
              <a:fillRect/>
            </a:stretch>
          </p:blipFill>
          <p:spPr>
            <a:xfrm>
              <a:off x="10016690" y="6434271"/>
              <a:ext cx="546775" cy="72406"/>
            </a:xfrm>
            <a:prstGeom prst="rec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5" name=""/>
        <p:cNvGrpSpPr/>
        <p:nvPr/>
      </p:nvGrpSpPr>
      <p:grpSpPr>
        <a:xfrm>
          <a:off x="0" y="0"/>
          <a:ext cx="0" cy="0"/>
          <a:chOff x="0" y="0"/>
          <a:chExt cx="0" cy="0"/>
        </a:xfrm>
      </p:grpSpPr>
      <p:grpSp>
        <p:nvGrpSpPr>
          <p:cNvPr id="46" name="Group 12"/>
          <p:cNvGrpSpPr/>
          <p:nvPr/>
        </p:nvGrpSpPr>
        <p:grpSpPr>
          <a:xfrm>
            <a:off x="1777429" y="387008"/>
            <a:ext cx="8842636" cy="3383607"/>
            <a:chOff x="1777429" y="387008"/>
            <a:chExt cx="8842636" cy="3383607"/>
          </a:xfrm>
        </p:grpSpPr>
        <p:pic>
          <p:nvPicPr>
            <p:cNvPr id="2097161" name="Picture 7"/>
            <p:cNvPicPr>
              <a:picLocks noChangeAspect="1"/>
            </p:cNvPicPr>
            <p:nvPr/>
          </p:nvPicPr>
          <p:blipFill rotWithShape="1">
            <a:blip xmlns:r="http://schemas.openxmlformats.org/officeDocument/2006/relationships" r:embed="rId1"/>
            <a:srcRect l="4602" t="6217" r="3744" b="65843"/>
            <a:stretch>
              <a:fillRect/>
            </a:stretch>
          </p:blipFill>
          <p:spPr>
            <a:xfrm>
              <a:off x="1787703" y="1669550"/>
              <a:ext cx="8832362" cy="2101065"/>
            </a:xfrm>
            <a:prstGeom prst="rect"/>
          </p:spPr>
        </p:pic>
        <p:pic>
          <p:nvPicPr>
            <p:cNvPr id="2097162" name="Picture 8"/>
            <p:cNvPicPr>
              <a:picLocks noChangeAspect="1"/>
            </p:cNvPicPr>
            <p:nvPr/>
          </p:nvPicPr>
          <p:blipFill rotWithShape="1">
            <a:blip xmlns:r="http://schemas.openxmlformats.org/officeDocument/2006/relationships" r:embed="rId2"/>
            <a:srcRect l="4624" t="8091" r="3695" b="73556"/>
            <a:stretch>
              <a:fillRect/>
            </a:stretch>
          </p:blipFill>
          <p:spPr>
            <a:xfrm>
              <a:off x="1777429" y="387008"/>
              <a:ext cx="8616594" cy="1282542"/>
            </a:xfrm>
            <a:prstGeom prst="rect"/>
          </p:spPr>
        </p:pic>
        <p:pic>
          <p:nvPicPr>
            <p:cNvPr id="2097163" name="Picture 9"/>
            <p:cNvPicPr>
              <a:picLocks noChangeAspect="1"/>
            </p:cNvPicPr>
            <p:nvPr/>
          </p:nvPicPr>
          <p:blipFill rotWithShape="1">
            <a:blip xmlns:r="http://schemas.openxmlformats.org/officeDocument/2006/relationships" r:embed="rId2"/>
            <a:srcRect l="6938" t="8091" r="6080" b="73556"/>
            <a:stretch>
              <a:fillRect/>
            </a:stretch>
          </p:blipFill>
          <p:spPr>
            <a:xfrm>
              <a:off x="2445248" y="387008"/>
              <a:ext cx="8174817" cy="1282542"/>
            </a:xfrm>
            <a:prstGeom prst="rect"/>
          </p:spPr>
        </p:pic>
        <p:pic>
          <p:nvPicPr>
            <p:cNvPr id="2097164" name="Picture 10"/>
            <p:cNvPicPr>
              <a:picLocks noChangeAspect="1"/>
            </p:cNvPicPr>
            <p:nvPr/>
          </p:nvPicPr>
          <p:blipFill rotWithShape="1">
            <a:blip xmlns:r="http://schemas.openxmlformats.org/officeDocument/2006/relationships" r:embed="rId2"/>
            <a:srcRect l="4624" t="8091" r="90675" b="73556"/>
            <a:stretch>
              <a:fillRect/>
            </a:stretch>
          </p:blipFill>
          <p:spPr>
            <a:xfrm>
              <a:off x="1777429" y="387008"/>
              <a:ext cx="955497" cy="1282542"/>
            </a:xfrm>
            <a:prstGeom prst="rect"/>
          </p:spPr>
        </p:pic>
        <p:pic>
          <p:nvPicPr>
            <p:cNvPr id="2097165" name="Picture 11"/>
            <p:cNvPicPr>
              <a:picLocks noChangeAspect="1"/>
            </p:cNvPicPr>
            <p:nvPr/>
          </p:nvPicPr>
          <p:blipFill rotWithShape="1">
            <a:blip xmlns:r="http://schemas.openxmlformats.org/officeDocument/2006/relationships" r:embed="rId2"/>
            <a:srcRect l="31845" t="8091" r="3694" b="73556"/>
            <a:stretch>
              <a:fillRect/>
            </a:stretch>
          </p:blipFill>
          <p:spPr>
            <a:xfrm>
              <a:off x="4304872" y="387008"/>
              <a:ext cx="6058329" cy="1282542"/>
            </a:xfrm>
            <a:prstGeom prst="rect"/>
          </p:spPr>
        </p:pic>
      </p:gr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kamlesh suthar</dc:creator>
  <cp:lastModifiedBy>kamlesh suthar</cp:lastModifiedBy>
  <dcterms:created xsi:type="dcterms:W3CDTF">2023-08-11T21:29:43Z</dcterms:created>
  <dcterms:modified xsi:type="dcterms:W3CDTF">2024-05-02T05:04:02Z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e363d33a9caa40a1b5e3633e110bb8ce</vt:lpwstr>
  </property>
</Properties>
</file>