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300700" cy="10299700"/>
  <p:notesSz cx="18300700" cy="1029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99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667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00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01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1048702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Holder 2"/>
          <p:cNvSpPr>
            <a:spLocks noGrp="1"/>
          </p:cNvSpPr>
          <p:nvPr>
            <p:ph type="title"/>
          </p:nvPr>
        </p:nvSpPr>
        <p:spPr>
          <a:xfrm>
            <a:off x="5975819" y="1368259"/>
            <a:ext cx="6349060" cy="2146301"/>
          </a:xfrm>
        </p:spPr>
        <p:txBody>
          <a:bodyPr lIns="0" tIns="0" rIns="0" bIns="0"/>
          <a:lstStyle>
            <a:lvl1pPr>
              <a:defRPr sz="14400" b="0" i="0">
                <a:solidFill>
                  <a:srgbClr val="2624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1048597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266700"/>
          </a:xfrm>
        </p:spPr>
        <p:txBody>
          <a:bodyPr lIns="0" tIns="0" rIns="0" bIns="0"/>
          <a:lstStyle/>
          <a:p>
            <a:endParaRPr/>
          </a:p>
        </p:txBody>
      </p:sp>
      <p:sp>
        <p:nvSpPr>
          <p:cNvPr id="1048598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99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1048600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Holder 2"/>
          <p:cNvSpPr>
            <a:spLocks noGrp="1"/>
          </p:cNvSpPr>
          <p:nvPr>
            <p:ph type="title"/>
          </p:nvPr>
        </p:nvSpPr>
        <p:spPr>
          <a:xfrm>
            <a:off x="5975819" y="1368259"/>
            <a:ext cx="6349060" cy="2146301"/>
          </a:xfrm>
        </p:spPr>
        <p:txBody>
          <a:bodyPr lIns="0" tIns="0" rIns="0" bIns="0"/>
          <a:lstStyle>
            <a:lvl1pPr>
              <a:defRPr sz="14400" b="0" i="0">
                <a:solidFill>
                  <a:srgbClr val="2624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1048704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05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06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07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1048708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Holder 2"/>
          <p:cNvSpPr>
            <a:spLocks noGrp="1"/>
          </p:cNvSpPr>
          <p:nvPr>
            <p:ph type="title"/>
          </p:nvPr>
        </p:nvSpPr>
        <p:spPr>
          <a:xfrm>
            <a:off x="5975819" y="1368259"/>
            <a:ext cx="6349060" cy="2146301"/>
          </a:xfrm>
        </p:spPr>
        <p:txBody>
          <a:bodyPr lIns="0" tIns="0" rIns="0" bIns="0"/>
          <a:lstStyle>
            <a:lvl1pPr>
              <a:defRPr sz="14400" b="0" i="0">
                <a:solidFill>
                  <a:srgbClr val="2624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1048710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11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1048712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3" name="bg object 17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4" name="bg object 18"/>
          <p:cNvSpPr/>
          <p:nvPr/>
        </p:nvSpPr>
        <p:spPr>
          <a:xfrm>
            <a:off x="0" y="9739303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32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5" name="bg object 19"/>
          <p:cNvSpPr/>
          <p:nvPr/>
        </p:nvSpPr>
        <p:spPr>
          <a:xfrm>
            <a:off x="17146779" y="8957513"/>
            <a:ext cx="1141730" cy="1329690"/>
          </a:xfrm>
          <a:custGeom>
            <a:avLst/>
            <a:gdLst/>
            <a:ahLst/>
            <a:cxnLst/>
            <a:rect l="l" t="t" r="r" b="b"/>
            <a:pathLst>
              <a:path w="1141730" h="1329690">
                <a:moveTo>
                  <a:pt x="1037463" y="0"/>
                </a:moveTo>
                <a:lnTo>
                  <a:pt x="983488" y="1447"/>
                </a:lnTo>
                <a:lnTo>
                  <a:pt x="928751" y="5765"/>
                </a:lnTo>
                <a:lnTo>
                  <a:pt x="875538" y="12966"/>
                </a:lnTo>
                <a:lnTo>
                  <a:pt x="822198" y="23050"/>
                </a:lnTo>
                <a:lnTo>
                  <a:pt x="768985" y="35280"/>
                </a:lnTo>
                <a:lnTo>
                  <a:pt x="717169" y="51130"/>
                </a:lnTo>
                <a:lnTo>
                  <a:pt x="665988" y="69126"/>
                </a:lnTo>
                <a:lnTo>
                  <a:pt x="615569" y="89999"/>
                </a:lnTo>
                <a:lnTo>
                  <a:pt x="566674" y="113037"/>
                </a:lnTo>
                <a:lnTo>
                  <a:pt x="519176" y="138959"/>
                </a:lnTo>
                <a:lnTo>
                  <a:pt x="473075" y="167756"/>
                </a:lnTo>
                <a:lnTo>
                  <a:pt x="428371" y="197994"/>
                </a:lnTo>
                <a:lnTo>
                  <a:pt x="385191" y="231113"/>
                </a:lnTo>
                <a:lnTo>
                  <a:pt x="343408" y="266395"/>
                </a:lnTo>
                <a:lnTo>
                  <a:pt x="304546" y="303830"/>
                </a:lnTo>
                <a:lnTo>
                  <a:pt x="267081" y="343429"/>
                </a:lnTo>
                <a:lnTo>
                  <a:pt x="231902" y="384465"/>
                </a:lnTo>
                <a:lnTo>
                  <a:pt x="198755" y="427666"/>
                </a:lnTo>
                <a:lnTo>
                  <a:pt x="167767" y="472304"/>
                </a:lnTo>
                <a:lnTo>
                  <a:pt x="139700" y="518380"/>
                </a:lnTo>
                <a:lnTo>
                  <a:pt x="113792" y="566621"/>
                </a:lnTo>
                <a:lnTo>
                  <a:pt x="90043" y="615576"/>
                </a:lnTo>
                <a:lnTo>
                  <a:pt x="69850" y="665255"/>
                </a:lnTo>
                <a:lnTo>
                  <a:pt x="51181" y="716372"/>
                </a:lnTo>
                <a:lnTo>
                  <a:pt x="36068" y="768209"/>
                </a:lnTo>
                <a:lnTo>
                  <a:pt x="23114" y="821489"/>
                </a:lnTo>
                <a:lnTo>
                  <a:pt x="13716" y="874765"/>
                </a:lnTo>
                <a:lnTo>
                  <a:pt x="6477" y="928764"/>
                </a:lnTo>
                <a:lnTo>
                  <a:pt x="2159" y="982760"/>
                </a:lnTo>
                <a:lnTo>
                  <a:pt x="762" y="1036759"/>
                </a:lnTo>
                <a:lnTo>
                  <a:pt x="0" y="1036759"/>
                </a:lnTo>
                <a:lnTo>
                  <a:pt x="1397" y="1090754"/>
                </a:lnTo>
                <a:lnTo>
                  <a:pt x="5715" y="1144753"/>
                </a:lnTo>
                <a:lnTo>
                  <a:pt x="12954" y="1198749"/>
                </a:lnTo>
                <a:lnTo>
                  <a:pt x="23114" y="1252029"/>
                </a:lnTo>
                <a:lnTo>
                  <a:pt x="35306" y="1305305"/>
                </a:lnTo>
                <a:lnTo>
                  <a:pt x="1141160" y="1329484"/>
                </a:lnTo>
                <a:lnTo>
                  <a:pt x="1141160" y="5369"/>
                </a:lnTo>
                <a:lnTo>
                  <a:pt x="1091565" y="1447"/>
                </a:lnTo>
                <a:lnTo>
                  <a:pt x="1037463" y="0"/>
                </a:lnTo>
                <a:close/>
              </a:path>
            </a:pathLst>
          </a:custGeom>
          <a:solidFill>
            <a:srgbClr val="4A86E8">
              <a:alpha val="270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6" name="bg object 20"/>
          <p:cNvSpPr/>
          <p:nvPr/>
        </p:nvSpPr>
        <p:spPr>
          <a:xfrm>
            <a:off x="17146822" y="8957521"/>
            <a:ext cx="1141730" cy="1329690"/>
          </a:xfrm>
          <a:custGeom>
            <a:avLst/>
            <a:gdLst/>
            <a:ahLst/>
            <a:cxnLst/>
            <a:rect l="l" t="t" r="r" b="b"/>
            <a:pathLst>
              <a:path w="1141730" h="1329690">
                <a:moveTo>
                  <a:pt x="762" y="1036751"/>
                </a:moveTo>
                <a:lnTo>
                  <a:pt x="2159" y="982751"/>
                </a:lnTo>
                <a:lnTo>
                  <a:pt x="6477" y="928756"/>
                </a:lnTo>
                <a:lnTo>
                  <a:pt x="13716" y="874756"/>
                </a:lnTo>
                <a:lnTo>
                  <a:pt x="23114" y="821481"/>
                </a:lnTo>
                <a:lnTo>
                  <a:pt x="36068" y="768201"/>
                </a:lnTo>
                <a:lnTo>
                  <a:pt x="51181" y="716364"/>
                </a:lnTo>
                <a:lnTo>
                  <a:pt x="69850" y="665247"/>
                </a:lnTo>
                <a:lnTo>
                  <a:pt x="90043" y="615567"/>
                </a:lnTo>
                <a:lnTo>
                  <a:pt x="113793" y="566613"/>
                </a:lnTo>
                <a:lnTo>
                  <a:pt x="139701" y="518374"/>
                </a:lnTo>
                <a:lnTo>
                  <a:pt x="167768" y="472296"/>
                </a:lnTo>
                <a:lnTo>
                  <a:pt x="198756" y="427658"/>
                </a:lnTo>
                <a:lnTo>
                  <a:pt x="231904" y="384458"/>
                </a:lnTo>
                <a:lnTo>
                  <a:pt x="267210" y="343421"/>
                </a:lnTo>
                <a:lnTo>
                  <a:pt x="304549" y="303822"/>
                </a:lnTo>
                <a:lnTo>
                  <a:pt x="343538" y="266387"/>
                </a:lnTo>
                <a:lnTo>
                  <a:pt x="385194" y="231105"/>
                </a:lnTo>
                <a:lnTo>
                  <a:pt x="428375" y="197986"/>
                </a:lnTo>
                <a:lnTo>
                  <a:pt x="473079" y="167749"/>
                </a:lnTo>
                <a:lnTo>
                  <a:pt x="519181" y="138951"/>
                </a:lnTo>
                <a:lnTo>
                  <a:pt x="566679" y="113030"/>
                </a:lnTo>
                <a:lnTo>
                  <a:pt x="615575" y="89991"/>
                </a:lnTo>
                <a:lnTo>
                  <a:pt x="665994" y="69112"/>
                </a:lnTo>
                <a:lnTo>
                  <a:pt x="717176" y="51117"/>
                </a:lnTo>
                <a:lnTo>
                  <a:pt x="768992" y="35280"/>
                </a:lnTo>
                <a:lnTo>
                  <a:pt x="822206" y="23037"/>
                </a:lnTo>
                <a:lnTo>
                  <a:pt x="875546" y="12953"/>
                </a:lnTo>
                <a:lnTo>
                  <a:pt x="928760" y="5753"/>
                </a:lnTo>
                <a:lnTo>
                  <a:pt x="983497" y="1435"/>
                </a:lnTo>
                <a:lnTo>
                  <a:pt x="1037600" y="0"/>
                </a:lnTo>
                <a:lnTo>
                  <a:pt x="1091575" y="1435"/>
                </a:lnTo>
                <a:lnTo>
                  <a:pt x="1141117" y="5343"/>
                </a:lnTo>
              </a:path>
              <a:path w="1141730" h="1329690">
                <a:moveTo>
                  <a:pt x="42711" y="1329476"/>
                </a:moveTo>
                <a:lnTo>
                  <a:pt x="23114" y="1252021"/>
                </a:lnTo>
                <a:lnTo>
                  <a:pt x="12954" y="1198740"/>
                </a:lnTo>
                <a:lnTo>
                  <a:pt x="5842" y="1144746"/>
                </a:lnTo>
                <a:lnTo>
                  <a:pt x="1524" y="1090746"/>
                </a:lnTo>
                <a:lnTo>
                  <a:pt x="0" y="1036751"/>
                </a:lnTo>
                <a:lnTo>
                  <a:pt x="762" y="103675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7" name="bg object 21"/>
          <p:cNvSpPr/>
          <p:nvPr/>
        </p:nvSpPr>
        <p:spPr>
          <a:xfrm>
            <a:off x="17146822" y="8957521"/>
            <a:ext cx="1141730" cy="1329690"/>
          </a:xfrm>
          <a:custGeom>
            <a:avLst/>
            <a:gdLst/>
            <a:ahLst/>
            <a:cxnLst/>
            <a:rect l="l" t="t" r="r" b="b"/>
            <a:pathLst>
              <a:path w="1141730" h="1329690">
                <a:moveTo>
                  <a:pt x="762" y="1036751"/>
                </a:moveTo>
                <a:lnTo>
                  <a:pt x="2159" y="982751"/>
                </a:lnTo>
                <a:lnTo>
                  <a:pt x="6477" y="928756"/>
                </a:lnTo>
                <a:lnTo>
                  <a:pt x="13716" y="874756"/>
                </a:lnTo>
                <a:lnTo>
                  <a:pt x="23114" y="821481"/>
                </a:lnTo>
                <a:lnTo>
                  <a:pt x="36068" y="768201"/>
                </a:lnTo>
                <a:lnTo>
                  <a:pt x="51181" y="716364"/>
                </a:lnTo>
                <a:lnTo>
                  <a:pt x="69850" y="665247"/>
                </a:lnTo>
                <a:lnTo>
                  <a:pt x="90043" y="615567"/>
                </a:lnTo>
                <a:lnTo>
                  <a:pt x="113793" y="566613"/>
                </a:lnTo>
                <a:lnTo>
                  <a:pt x="139701" y="518374"/>
                </a:lnTo>
                <a:lnTo>
                  <a:pt x="167768" y="472296"/>
                </a:lnTo>
                <a:lnTo>
                  <a:pt x="198756" y="427658"/>
                </a:lnTo>
                <a:lnTo>
                  <a:pt x="231904" y="384458"/>
                </a:lnTo>
                <a:lnTo>
                  <a:pt x="267210" y="343421"/>
                </a:lnTo>
                <a:lnTo>
                  <a:pt x="304549" y="303822"/>
                </a:lnTo>
                <a:lnTo>
                  <a:pt x="343538" y="266387"/>
                </a:lnTo>
                <a:lnTo>
                  <a:pt x="385194" y="231105"/>
                </a:lnTo>
                <a:lnTo>
                  <a:pt x="428375" y="197986"/>
                </a:lnTo>
                <a:lnTo>
                  <a:pt x="473079" y="167749"/>
                </a:lnTo>
                <a:lnTo>
                  <a:pt x="519181" y="138951"/>
                </a:lnTo>
                <a:lnTo>
                  <a:pt x="566679" y="113030"/>
                </a:lnTo>
                <a:lnTo>
                  <a:pt x="615575" y="89991"/>
                </a:lnTo>
                <a:lnTo>
                  <a:pt x="665994" y="69112"/>
                </a:lnTo>
                <a:lnTo>
                  <a:pt x="717176" y="51117"/>
                </a:lnTo>
                <a:lnTo>
                  <a:pt x="768992" y="35280"/>
                </a:lnTo>
                <a:lnTo>
                  <a:pt x="822206" y="23037"/>
                </a:lnTo>
                <a:lnTo>
                  <a:pt x="875546" y="12953"/>
                </a:lnTo>
                <a:lnTo>
                  <a:pt x="928760" y="5753"/>
                </a:lnTo>
                <a:lnTo>
                  <a:pt x="983497" y="1435"/>
                </a:lnTo>
                <a:lnTo>
                  <a:pt x="1037600" y="0"/>
                </a:lnTo>
                <a:lnTo>
                  <a:pt x="1091575" y="1435"/>
                </a:lnTo>
                <a:lnTo>
                  <a:pt x="1141117" y="5343"/>
                </a:lnTo>
              </a:path>
              <a:path w="1141730" h="1329690">
                <a:moveTo>
                  <a:pt x="42711" y="1329476"/>
                </a:moveTo>
                <a:lnTo>
                  <a:pt x="23114" y="1252021"/>
                </a:lnTo>
                <a:lnTo>
                  <a:pt x="12954" y="1198740"/>
                </a:lnTo>
                <a:lnTo>
                  <a:pt x="5842" y="1144746"/>
                </a:lnTo>
                <a:lnTo>
                  <a:pt x="1524" y="1090746"/>
                </a:lnTo>
                <a:lnTo>
                  <a:pt x="0" y="1036751"/>
                </a:lnTo>
                <a:lnTo>
                  <a:pt x="762" y="1036751"/>
                </a:lnTo>
              </a:path>
            </a:pathLst>
          </a:custGeom>
          <a:ln w="18719">
            <a:solidFill>
              <a:srgbClr val="4A86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8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9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1048590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7" name="Holder 2"/>
          <p:cNvSpPr>
            <a:spLocks noGrp="1"/>
          </p:cNvSpPr>
          <p:nvPr>
            <p:ph type="title"/>
          </p:nvPr>
        </p:nvSpPr>
        <p:spPr>
          <a:xfrm>
            <a:off x="5975819" y="1368259"/>
            <a:ext cx="6349060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400" b="0" i="0">
                <a:solidFill>
                  <a:srgbClr val="2624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1048578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79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0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1048581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4525" y="0"/>
            <a:ext cx="8750428" cy="7841365"/>
          </a:xfrm>
          <a:prstGeom prst="rect">
            <a:avLst/>
          </a:prstGeom>
        </p:spPr>
      </p:pic>
      <p:sp>
        <p:nvSpPr>
          <p:cNvPr id="1048722" name="TextBox 1048721"/>
          <p:cNvSpPr txBox="1"/>
          <p:nvPr/>
        </p:nvSpPr>
        <p:spPr>
          <a:xfrm>
            <a:off x="10952373" y="7037132"/>
            <a:ext cx="7170650" cy="25298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200" b="1" u="none">
                <a:solidFill>
                  <a:srgbClr val="000000"/>
                </a:solidFill>
                <a:latin typeface="Arial MT Pro Medium"/>
              </a:rPr>
              <a:t>Dr.Sajjan Singh Rathore</a:t>
            </a:r>
          </a:p>
          <a:p>
            <a:pPr algn="l"/>
            <a:r>
              <a:rPr lang="en-US" sz="3200" b="1" u="none">
                <a:solidFill>
                  <a:srgbClr val="000000"/>
                </a:solidFill>
                <a:latin typeface="Arial MT Pro Medium"/>
              </a:rPr>
              <a:t>(Assistant Professor)</a:t>
            </a:r>
          </a:p>
          <a:p>
            <a:pPr algn="l"/>
            <a:r>
              <a:rPr lang="en-US" sz="3200" b="1" u="none">
                <a:solidFill>
                  <a:srgbClr val="000000"/>
                </a:solidFill>
                <a:latin typeface="Arial MT Pro Medium"/>
              </a:rPr>
              <a:t>Department - Social Science &amp; Humanities </a:t>
            </a:r>
          </a:p>
          <a:p>
            <a:pPr algn="l"/>
            <a:r>
              <a:rPr lang="en-US" sz="3200" b="1" u="none">
                <a:solidFill>
                  <a:srgbClr val="000000"/>
                </a:solidFill>
                <a:latin typeface="Arial MT Pro Medium"/>
              </a:rPr>
              <a:t>Madhav University Pindwara Sirohi </a:t>
            </a:r>
          </a:p>
          <a:p>
            <a:pPr algn="l"/>
            <a:r>
              <a:rPr lang="en-US" sz="3200" b="1" u="none">
                <a:solidFill>
                  <a:srgbClr val="000000"/>
                </a:solidFill>
                <a:latin typeface="Arial MT Pro Medium"/>
              </a:rPr>
              <a:t>Rajasthan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2"/>
          <p:cNvGrpSpPr/>
          <p:nvPr/>
        </p:nvGrpSpPr>
        <p:grpSpPr>
          <a:xfrm>
            <a:off x="-9359" y="0"/>
            <a:ext cx="2009775" cy="1737360"/>
            <a:chOff x="-9359" y="0"/>
            <a:chExt cx="2009775" cy="1737360"/>
          </a:xfrm>
        </p:grpSpPr>
        <p:sp>
          <p:nvSpPr>
            <p:cNvPr id="1048661" name="object 3"/>
            <p:cNvSpPr/>
            <p:nvPr/>
          </p:nvSpPr>
          <p:spPr>
            <a:xfrm>
              <a:off x="0" y="0"/>
              <a:ext cx="1991360" cy="1718945"/>
            </a:xfrm>
            <a:custGeom>
              <a:avLst/>
              <a:gdLst/>
              <a:ahLst/>
              <a:cxnLst/>
              <a:rect l="l" t="t" r="r" b="b"/>
              <a:pathLst>
                <a:path w="1991360" h="1718945">
                  <a:moveTo>
                    <a:pt x="1990594" y="0"/>
                  </a:moveTo>
                  <a:lnTo>
                    <a:pt x="1990750" y="6450"/>
                  </a:lnTo>
                  <a:lnTo>
                    <a:pt x="1990026" y="6450"/>
                  </a:lnTo>
                  <a:lnTo>
                    <a:pt x="1987867" y="95731"/>
                  </a:lnTo>
                  <a:lnTo>
                    <a:pt x="1980666" y="185736"/>
                  </a:lnTo>
                  <a:lnTo>
                    <a:pt x="1969147" y="274293"/>
                  </a:lnTo>
                  <a:lnTo>
                    <a:pt x="1952586" y="362126"/>
                  </a:lnTo>
                  <a:lnTo>
                    <a:pt x="1931708" y="449248"/>
                  </a:lnTo>
                  <a:lnTo>
                    <a:pt x="1906511" y="535647"/>
                  </a:lnTo>
                  <a:lnTo>
                    <a:pt x="1876272" y="619886"/>
                  </a:lnTo>
                  <a:lnTo>
                    <a:pt x="1842427" y="702690"/>
                  </a:lnTo>
                  <a:lnTo>
                    <a:pt x="1803552" y="783322"/>
                  </a:lnTo>
                  <a:lnTo>
                    <a:pt x="1761070" y="862519"/>
                  </a:lnTo>
                  <a:lnTo>
                    <a:pt x="1714271" y="938833"/>
                  </a:lnTo>
                  <a:lnTo>
                    <a:pt x="1663153" y="1012278"/>
                  </a:lnTo>
                  <a:lnTo>
                    <a:pt x="1608429" y="1083563"/>
                  </a:lnTo>
                  <a:lnTo>
                    <a:pt x="1550835" y="1151952"/>
                  </a:lnTo>
                  <a:lnTo>
                    <a:pt x="1488922" y="1216760"/>
                  </a:lnTo>
                  <a:lnTo>
                    <a:pt x="1424114" y="1278673"/>
                  </a:lnTo>
                  <a:lnTo>
                    <a:pt x="1355725" y="1336991"/>
                  </a:lnTo>
                  <a:lnTo>
                    <a:pt x="1284439" y="1390992"/>
                  </a:lnTo>
                  <a:lnTo>
                    <a:pt x="1210999" y="1442109"/>
                  </a:lnTo>
                  <a:lnTo>
                    <a:pt x="1134680" y="1488909"/>
                  </a:lnTo>
                  <a:lnTo>
                    <a:pt x="1055484" y="1531390"/>
                  </a:lnTo>
                  <a:lnTo>
                    <a:pt x="974844" y="1570277"/>
                  </a:lnTo>
                  <a:lnTo>
                    <a:pt x="892045" y="1604834"/>
                  </a:lnTo>
                  <a:lnTo>
                    <a:pt x="807808" y="1634349"/>
                  </a:lnTo>
                  <a:lnTo>
                    <a:pt x="721409" y="1660270"/>
                  </a:lnTo>
                  <a:lnTo>
                    <a:pt x="634290" y="1681148"/>
                  </a:lnTo>
                  <a:lnTo>
                    <a:pt x="546451" y="1697709"/>
                  </a:lnTo>
                  <a:lnTo>
                    <a:pt x="457170" y="1709228"/>
                  </a:lnTo>
                  <a:lnTo>
                    <a:pt x="367893" y="1716429"/>
                  </a:lnTo>
                  <a:lnTo>
                    <a:pt x="278616" y="1718588"/>
                  </a:lnTo>
                  <a:lnTo>
                    <a:pt x="278616" y="1717864"/>
                  </a:lnTo>
                  <a:lnTo>
                    <a:pt x="189334" y="1715705"/>
                  </a:lnTo>
                  <a:lnTo>
                    <a:pt x="99337" y="1708504"/>
                  </a:lnTo>
                  <a:lnTo>
                    <a:pt x="10780" y="1696985"/>
                  </a:lnTo>
                  <a:lnTo>
                    <a:pt x="0" y="1694953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2" name="object 4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0" y="0"/>
                  </a:lnTo>
                  <a:lnTo>
                    <a:pt x="0" y="1052946"/>
                  </a:lnTo>
                  <a:lnTo>
                    <a:pt x="53260" y="1065567"/>
                  </a:lnTo>
                  <a:lnTo>
                    <a:pt x="109418" y="1075638"/>
                  </a:lnTo>
                  <a:lnTo>
                    <a:pt x="165576" y="1083563"/>
                  </a:lnTo>
                  <a:lnTo>
                    <a:pt x="221734" y="1087881"/>
                  </a:lnTo>
                  <a:lnTo>
                    <a:pt x="278616" y="1089316"/>
                  </a:lnTo>
                  <a:lnTo>
                    <a:pt x="278616" y="1090040"/>
                  </a:lnTo>
                  <a:lnTo>
                    <a:pt x="335493" y="1088605"/>
                  </a:lnTo>
                  <a:lnTo>
                    <a:pt x="391651" y="1084274"/>
                  </a:lnTo>
                  <a:lnTo>
                    <a:pt x="447813" y="1076362"/>
                  </a:lnTo>
                  <a:lnTo>
                    <a:pt x="503971" y="1066278"/>
                  </a:lnTo>
                  <a:lnTo>
                    <a:pt x="558690" y="1053324"/>
                  </a:lnTo>
                  <a:lnTo>
                    <a:pt x="613410" y="1036763"/>
                  </a:lnTo>
                  <a:lnTo>
                    <a:pt x="666690" y="1018043"/>
                  </a:lnTo>
                  <a:lnTo>
                    <a:pt x="719246" y="996441"/>
                  </a:lnTo>
                  <a:lnTo>
                    <a:pt x="770369" y="971955"/>
                  </a:lnTo>
                  <a:lnTo>
                    <a:pt x="820047" y="944599"/>
                  </a:lnTo>
                  <a:lnTo>
                    <a:pt x="868287" y="915084"/>
                  </a:lnTo>
                  <a:lnTo>
                    <a:pt x="915084" y="882687"/>
                  </a:lnTo>
                  <a:lnTo>
                    <a:pt x="960447" y="848117"/>
                  </a:lnTo>
                  <a:lnTo>
                    <a:pt x="1002922" y="811402"/>
                  </a:lnTo>
                  <a:lnTo>
                    <a:pt x="1044684" y="772527"/>
                  </a:lnTo>
                  <a:lnTo>
                    <a:pt x="1083562" y="731481"/>
                  </a:lnTo>
                  <a:lnTo>
                    <a:pt x="1120283" y="688288"/>
                  </a:lnTo>
                  <a:lnTo>
                    <a:pt x="1154841" y="642923"/>
                  </a:lnTo>
                  <a:lnTo>
                    <a:pt x="1186522" y="596124"/>
                  </a:lnTo>
                  <a:lnTo>
                    <a:pt x="1216759" y="547889"/>
                  </a:lnTo>
                  <a:lnTo>
                    <a:pt x="1243399" y="498207"/>
                  </a:lnTo>
                  <a:lnTo>
                    <a:pt x="1267881" y="447089"/>
                  </a:lnTo>
                  <a:lnTo>
                    <a:pt x="1289481" y="394524"/>
                  </a:lnTo>
                  <a:lnTo>
                    <a:pt x="1308201" y="341248"/>
                  </a:lnTo>
                  <a:lnTo>
                    <a:pt x="1324762" y="286536"/>
                  </a:lnTo>
                  <a:lnTo>
                    <a:pt x="1337716" y="231812"/>
                  </a:lnTo>
                  <a:lnTo>
                    <a:pt x="1347800" y="175652"/>
                  </a:lnTo>
                  <a:lnTo>
                    <a:pt x="1355725" y="119493"/>
                  </a:lnTo>
                  <a:lnTo>
                    <a:pt x="1360043" y="63334"/>
                  </a:lnTo>
                  <a:lnTo>
                    <a:pt x="1361478" y="6450"/>
                  </a:lnTo>
                  <a:lnTo>
                    <a:pt x="1362202" y="6450"/>
                  </a:lnTo>
                  <a:lnTo>
                    <a:pt x="1362037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3" name="object 5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1362202" y="6450"/>
                  </a:lnTo>
                  <a:lnTo>
                    <a:pt x="1361478" y="6450"/>
                  </a:lnTo>
                  <a:lnTo>
                    <a:pt x="1360043" y="63334"/>
                  </a:lnTo>
                  <a:lnTo>
                    <a:pt x="1355725" y="119493"/>
                  </a:lnTo>
                  <a:lnTo>
                    <a:pt x="1347800" y="175652"/>
                  </a:lnTo>
                  <a:lnTo>
                    <a:pt x="1337716" y="231812"/>
                  </a:lnTo>
                  <a:lnTo>
                    <a:pt x="1324762" y="286536"/>
                  </a:lnTo>
                  <a:lnTo>
                    <a:pt x="1308201" y="341248"/>
                  </a:lnTo>
                  <a:lnTo>
                    <a:pt x="1289481" y="394524"/>
                  </a:lnTo>
                  <a:lnTo>
                    <a:pt x="1267881" y="447089"/>
                  </a:lnTo>
                  <a:lnTo>
                    <a:pt x="1243399" y="498207"/>
                  </a:lnTo>
                  <a:lnTo>
                    <a:pt x="1216759" y="547889"/>
                  </a:lnTo>
                  <a:lnTo>
                    <a:pt x="1186522" y="596124"/>
                  </a:lnTo>
                  <a:lnTo>
                    <a:pt x="1154841" y="642923"/>
                  </a:lnTo>
                  <a:lnTo>
                    <a:pt x="1120283" y="688288"/>
                  </a:lnTo>
                  <a:lnTo>
                    <a:pt x="1083562" y="731481"/>
                  </a:lnTo>
                  <a:lnTo>
                    <a:pt x="1044684" y="772527"/>
                  </a:lnTo>
                  <a:lnTo>
                    <a:pt x="1002922" y="811402"/>
                  </a:lnTo>
                  <a:lnTo>
                    <a:pt x="960447" y="848117"/>
                  </a:lnTo>
                  <a:lnTo>
                    <a:pt x="915084" y="882687"/>
                  </a:lnTo>
                  <a:lnTo>
                    <a:pt x="868287" y="915084"/>
                  </a:lnTo>
                  <a:lnTo>
                    <a:pt x="820047" y="944599"/>
                  </a:lnTo>
                  <a:lnTo>
                    <a:pt x="770369" y="971955"/>
                  </a:lnTo>
                  <a:lnTo>
                    <a:pt x="719246" y="996441"/>
                  </a:lnTo>
                  <a:lnTo>
                    <a:pt x="666690" y="1018043"/>
                  </a:lnTo>
                  <a:lnTo>
                    <a:pt x="613410" y="1036763"/>
                  </a:lnTo>
                  <a:lnTo>
                    <a:pt x="558690" y="1053324"/>
                  </a:lnTo>
                  <a:lnTo>
                    <a:pt x="503971" y="1066278"/>
                  </a:lnTo>
                  <a:lnTo>
                    <a:pt x="447813" y="1076362"/>
                  </a:lnTo>
                  <a:lnTo>
                    <a:pt x="391651" y="1084274"/>
                  </a:lnTo>
                  <a:lnTo>
                    <a:pt x="335493" y="1088605"/>
                  </a:lnTo>
                  <a:lnTo>
                    <a:pt x="278616" y="1090040"/>
                  </a:lnTo>
                  <a:lnTo>
                    <a:pt x="278616" y="1089316"/>
                  </a:lnTo>
                  <a:lnTo>
                    <a:pt x="221734" y="1087881"/>
                  </a:lnTo>
                  <a:lnTo>
                    <a:pt x="165576" y="1083563"/>
                  </a:lnTo>
                  <a:lnTo>
                    <a:pt x="109418" y="1075638"/>
                  </a:lnTo>
                  <a:lnTo>
                    <a:pt x="53260" y="1065567"/>
                  </a:lnTo>
                  <a:lnTo>
                    <a:pt x="0" y="105294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4" name="object 6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1362202" y="6450"/>
                  </a:lnTo>
                  <a:lnTo>
                    <a:pt x="1361478" y="6450"/>
                  </a:lnTo>
                  <a:lnTo>
                    <a:pt x="1360043" y="63334"/>
                  </a:lnTo>
                  <a:lnTo>
                    <a:pt x="1355725" y="119493"/>
                  </a:lnTo>
                  <a:lnTo>
                    <a:pt x="1347800" y="175652"/>
                  </a:lnTo>
                  <a:lnTo>
                    <a:pt x="1337716" y="231812"/>
                  </a:lnTo>
                  <a:lnTo>
                    <a:pt x="1324762" y="286536"/>
                  </a:lnTo>
                  <a:lnTo>
                    <a:pt x="1308201" y="341248"/>
                  </a:lnTo>
                  <a:lnTo>
                    <a:pt x="1289481" y="394524"/>
                  </a:lnTo>
                  <a:lnTo>
                    <a:pt x="1267881" y="447089"/>
                  </a:lnTo>
                  <a:lnTo>
                    <a:pt x="1243399" y="498207"/>
                  </a:lnTo>
                  <a:lnTo>
                    <a:pt x="1216759" y="547889"/>
                  </a:lnTo>
                  <a:lnTo>
                    <a:pt x="1186522" y="596124"/>
                  </a:lnTo>
                  <a:lnTo>
                    <a:pt x="1154841" y="642923"/>
                  </a:lnTo>
                  <a:lnTo>
                    <a:pt x="1120283" y="688288"/>
                  </a:lnTo>
                  <a:lnTo>
                    <a:pt x="1083562" y="731481"/>
                  </a:lnTo>
                  <a:lnTo>
                    <a:pt x="1044684" y="772527"/>
                  </a:lnTo>
                  <a:lnTo>
                    <a:pt x="1002922" y="811402"/>
                  </a:lnTo>
                  <a:lnTo>
                    <a:pt x="960447" y="848117"/>
                  </a:lnTo>
                  <a:lnTo>
                    <a:pt x="915084" y="882687"/>
                  </a:lnTo>
                  <a:lnTo>
                    <a:pt x="868287" y="915084"/>
                  </a:lnTo>
                  <a:lnTo>
                    <a:pt x="820047" y="944599"/>
                  </a:lnTo>
                  <a:lnTo>
                    <a:pt x="770369" y="971955"/>
                  </a:lnTo>
                  <a:lnTo>
                    <a:pt x="719246" y="996441"/>
                  </a:lnTo>
                  <a:lnTo>
                    <a:pt x="666690" y="1018043"/>
                  </a:lnTo>
                  <a:lnTo>
                    <a:pt x="613410" y="1036763"/>
                  </a:lnTo>
                  <a:lnTo>
                    <a:pt x="558690" y="1053324"/>
                  </a:lnTo>
                  <a:lnTo>
                    <a:pt x="503971" y="1066278"/>
                  </a:lnTo>
                  <a:lnTo>
                    <a:pt x="447813" y="1076362"/>
                  </a:lnTo>
                  <a:lnTo>
                    <a:pt x="391651" y="1084274"/>
                  </a:lnTo>
                  <a:lnTo>
                    <a:pt x="335493" y="1088605"/>
                  </a:lnTo>
                  <a:lnTo>
                    <a:pt x="278616" y="1090040"/>
                  </a:lnTo>
                  <a:lnTo>
                    <a:pt x="278616" y="1089316"/>
                  </a:lnTo>
                  <a:lnTo>
                    <a:pt x="221734" y="1087881"/>
                  </a:lnTo>
                  <a:lnTo>
                    <a:pt x="165576" y="1083563"/>
                  </a:lnTo>
                  <a:lnTo>
                    <a:pt x="109418" y="1075638"/>
                  </a:lnTo>
                  <a:lnTo>
                    <a:pt x="53260" y="1065567"/>
                  </a:lnTo>
                  <a:lnTo>
                    <a:pt x="0" y="1052946"/>
                  </a:lnTo>
                </a:path>
              </a:pathLst>
            </a:custGeom>
            <a:ln w="18719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65" name="object 7"/>
          <p:cNvSpPr/>
          <p:nvPr/>
        </p:nvSpPr>
        <p:spPr>
          <a:xfrm>
            <a:off x="13759941" y="5695035"/>
            <a:ext cx="4528185" cy="4592320"/>
          </a:xfrm>
          <a:custGeom>
            <a:avLst/>
            <a:gdLst/>
            <a:ahLst/>
            <a:cxnLst/>
            <a:rect l="l" t="t" r="r" b="b"/>
            <a:pathLst>
              <a:path w="4528184" h="4592320">
                <a:moveTo>
                  <a:pt x="0" y="2889288"/>
                </a:moveTo>
                <a:lnTo>
                  <a:pt x="3556" y="2738094"/>
                </a:lnTo>
                <a:lnTo>
                  <a:pt x="15875" y="2587612"/>
                </a:lnTo>
                <a:lnTo>
                  <a:pt x="35306" y="2437142"/>
                </a:lnTo>
                <a:lnTo>
                  <a:pt x="63373" y="2288819"/>
                </a:lnTo>
                <a:lnTo>
                  <a:pt x="98679" y="2141220"/>
                </a:lnTo>
                <a:lnTo>
                  <a:pt x="141097" y="1996503"/>
                </a:lnTo>
                <a:lnTo>
                  <a:pt x="192278" y="1853946"/>
                </a:lnTo>
                <a:lnTo>
                  <a:pt x="249809" y="1714271"/>
                </a:lnTo>
                <a:lnTo>
                  <a:pt x="314579" y="1577479"/>
                </a:lnTo>
                <a:lnTo>
                  <a:pt x="387350" y="1444282"/>
                </a:lnTo>
                <a:lnTo>
                  <a:pt x="465836" y="1315402"/>
                </a:lnTo>
                <a:lnTo>
                  <a:pt x="551561" y="1190853"/>
                </a:lnTo>
                <a:lnTo>
                  <a:pt x="643636" y="1071333"/>
                </a:lnTo>
                <a:lnTo>
                  <a:pt x="742315" y="956132"/>
                </a:lnTo>
                <a:lnTo>
                  <a:pt x="845947" y="845972"/>
                </a:lnTo>
                <a:lnTo>
                  <a:pt x="956183" y="742302"/>
                </a:lnTo>
                <a:lnTo>
                  <a:pt x="1071372" y="643661"/>
                </a:lnTo>
                <a:lnTo>
                  <a:pt x="1190879" y="551497"/>
                </a:lnTo>
                <a:lnTo>
                  <a:pt x="1315339" y="465823"/>
                </a:lnTo>
                <a:lnTo>
                  <a:pt x="1445006" y="387350"/>
                </a:lnTo>
                <a:lnTo>
                  <a:pt x="1577467" y="314629"/>
                </a:lnTo>
                <a:lnTo>
                  <a:pt x="1714246" y="249821"/>
                </a:lnTo>
                <a:lnTo>
                  <a:pt x="1853946" y="192227"/>
                </a:lnTo>
                <a:lnTo>
                  <a:pt x="1996440" y="141109"/>
                </a:lnTo>
                <a:lnTo>
                  <a:pt x="2141220" y="98628"/>
                </a:lnTo>
                <a:lnTo>
                  <a:pt x="2288794" y="63360"/>
                </a:lnTo>
                <a:lnTo>
                  <a:pt x="2437130" y="35280"/>
                </a:lnTo>
                <a:lnTo>
                  <a:pt x="2587625" y="15836"/>
                </a:lnTo>
                <a:lnTo>
                  <a:pt x="2738120" y="3594"/>
                </a:lnTo>
                <a:lnTo>
                  <a:pt x="2889250" y="0"/>
                </a:lnTo>
                <a:lnTo>
                  <a:pt x="3040507" y="3594"/>
                </a:lnTo>
                <a:lnTo>
                  <a:pt x="3191002" y="15836"/>
                </a:lnTo>
                <a:lnTo>
                  <a:pt x="3341370" y="35280"/>
                </a:lnTo>
                <a:lnTo>
                  <a:pt x="3489706" y="63360"/>
                </a:lnTo>
                <a:lnTo>
                  <a:pt x="3637407" y="98628"/>
                </a:lnTo>
                <a:lnTo>
                  <a:pt x="3782060" y="141109"/>
                </a:lnTo>
                <a:lnTo>
                  <a:pt x="3924681" y="192227"/>
                </a:lnTo>
                <a:lnTo>
                  <a:pt x="4064254" y="249821"/>
                </a:lnTo>
                <a:lnTo>
                  <a:pt x="4201033" y="314629"/>
                </a:lnTo>
                <a:lnTo>
                  <a:pt x="4334256" y="387350"/>
                </a:lnTo>
                <a:lnTo>
                  <a:pt x="4463161" y="465823"/>
                </a:lnTo>
                <a:lnTo>
                  <a:pt x="4528018" y="510423"/>
                </a:lnTo>
              </a:path>
              <a:path w="4528184" h="4592320">
                <a:moveTo>
                  <a:pt x="555996" y="4591962"/>
                </a:moveTo>
                <a:lnTo>
                  <a:pt x="466598" y="4462447"/>
                </a:lnTo>
                <a:lnTo>
                  <a:pt x="387350" y="4333571"/>
                </a:lnTo>
                <a:lnTo>
                  <a:pt x="315341" y="4200375"/>
                </a:lnTo>
                <a:lnTo>
                  <a:pt x="249809" y="4064297"/>
                </a:lnTo>
                <a:lnTo>
                  <a:pt x="192278" y="3924622"/>
                </a:lnTo>
                <a:lnTo>
                  <a:pt x="141859" y="3782065"/>
                </a:lnTo>
                <a:lnTo>
                  <a:pt x="98679" y="3636629"/>
                </a:lnTo>
                <a:lnTo>
                  <a:pt x="63373" y="3489751"/>
                </a:lnTo>
                <a:lnTo>
                  <a:pt x="35941" y="3341433"/>
                </a:lnTo>
                <a:lnTo>
                  <a:pt x="15875" y="3190963"/>
                </a:lnTo>
                <a:lnTo>
                  <a:pt x="4318" y="3040481"/>
                </a:lnTo>
                <a:lnTo>
                  <a:pt x="0" y="2889288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6" name="object 8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7" name="object 9"/>
          <p:cNvSpPr/>
          <p:nvPr/>
        </p:nvSpPr>
        <p:spPr>
          <a:xfrm>
            <a:off x="0" y="9739299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37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8" name="object 12"/>
          <p:cNvSpPr txBox="1"/>
          <p:nvPr/>
        </p:nvSpPr>
        <p:spPr>
          <a:xfrm>
            <a:off x="1987550" y="2559050"/>
            <a:ext cx="6367780" cy="22104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legacy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Harappan </a:t>
            </a:r>
            <a:r>
              <a:rPr sz="2400" spc="-25" dirty="0">
                <a:solidFill>
                  <a:srgbClr val="262425"/>
                </a:solidFill>
                <a:latin typeface="Trebuchet MS"/>
                <a:cs typeface="Trebuchet MS"/>
              </a:rPr>
              <a:t>Civilization 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262425"/>
                </a:solidFill>
                <a:latin typeface="Trebuchet MS"/>
                <a:cs typeface="Trebuchet MS"/>
              </a:rPr>
              <a:t>continues 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to </a:t>
            </a:r>
            <a:r>
              <a:rPr sz="2400" spc="15" dirty="0">
                <a:latin typeface="Trebuchet MS"/>
                <a:cs typeface="Trebuchet MS"/>
              </a:rPr>
              <a:t>fascinate </a:t>
            </a:r>
            <a:r>
              <a:rPr sz="2400" spc="50" dirty="0">
                <a:solidFill>
                  <a:srgbClr val="262425"/>
                </a:solidFill>
                <a:latin typeface="Trebuchet MS"/>
                <a:cs typeface="Trebuchet MS"/>
              </a:rPr>
              <a:t>researchers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262425"/>
                </a:solidFill>
                <a:latin typeface="Trebuchet MS"/>
                <a:cs typeface="Trebuchet MS"/>
              </a:rPr>
              <a:t>public </a:t>
            </a:r>
            <a:r>
              <a:rPr sz="2400" spc="-90" dirty="0">
                <a:solidFill>
                  <a:srgbClr val="262425"/>
                </a:solidFill>
                <a:latin typeface="Trebuchet MS"/>
                <a:cs typeface="Trebuchet MS"/>
              </a:rPr>
              <a:t>alike. 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Ongoing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archaeological 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studies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150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15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im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un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v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60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latin typeface="Trebuchet MS"/>
                <a:cs typeface="Trebuchet MS"/>
              </a:rPr>
              <a:t>e</a:t>
            </a:r>
            <a:r>
              <a:rPr sz="2400" spc="80" dirty="0">
                <a:latin typeface="Trebuchet MS"/>
                <a:cs typeface="Trebuchet MS"/>
              </a:rPr>
              <a:t>n</a:t>
            </a:r>
            <a:r>
              <a:rPr sz="2400" spc="40" dirty="0">
                <a:latin typeface="Trebuchet MS"/>
                <a:cs typeface="Trebuchet MS"/>
              </a:rPr>
              <a:t>i</a:t>
            </a:r>
            <a:r>
              <a:rPr sz="2400" spc="65" dirty="0">
                <a:latin typeface="Trebuchet MS"/>
                <a:cs typeface="Trebuchet MS"/>
              </a:rPr>
              <a:t>g</a:t>
            </a:r>
            <a:r>
              <a:rPr sz="2400" spc="204" dirty="0">
                <a:latin typeface="Trebuchet MS"/>
                <a:cs typeface="Trebuchet MS"/>
              </a:rPr>
              <a:t>m</a:t>
            </a:r>
            <a:r>
              <a:rPr sz="2400" spc="35" dirty="0">
                <a:latin typeface="Trebuchet MS"/>
                <a:cs typeface="Trebuchet MS"/>
              </a:rPr>
              <a:t>a</a:t>
            </a:r>
            <a:r>
              <a:rPr sz="2400" spc="-55" dirty="0">
                <a:latin typeface="Trebuchet MS"/>
                <a:cs typeface="Trebuchet MS"/>
              </a:rPr>
              <a:t>tic  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aspects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</a:t>
            </a:r>
            <a:r>
              <a:rPr sz="2400" spc="-16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this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ancient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262425"/>
                </a:solidFill>
                <a:latin typeface="Trebuchet MS"/>
                <a:cs typeface="Trebuchet MS"/>
              </a:rPr>
              <a:t>society,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262425"/>
                </a:solidFill>
                <a:latin typeface="Trebuchet MS"/>
                <a:cs typeface="Trebuchet MS"/>
              </a:rPr>
              <a:t>shedding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light </a:t>
            </a:r>
            <a:r>
              <a:rPr sz="2400" spc="-7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on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its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enduring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262425"/>
                </a:solidFill>
                <a:latin typeface="Trebuchet MS"/>
                <a:cs typeface="Trebuchet MS"/>
              </a:rPr>
              <a:t>impact.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48669" name="object 13"/>
          <p:cNvSpPr txBox="1">
            <a:spLocks noGrp="1"/>
          </p:cNvSpPr>
          <p:nvPr>
            <p:ph type="title"/>
          </p:nvPr>
        </p:nvSpPr>
        <p:spPr>
          <a:xfrm>
            <a:off x="4334014" y="1080471"/>
            <a:ext cx="962152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50" dirty="0"/>
              <a:t>H</a:t>
            </a:r>
            <a:r>
              <a:rPr sz="5200" spc="-290" dirty="0"/>
              <a:t>A</a:t>
            </a:r>
            <a:r>
              <a:rPr sz="5200" spc="-590" dirty="0"/>
              <a:t>R</a:t>
            </a:r>
            <a:r>
              <a:rPr sz="5200" spc="-290" dirty="0"/>
              <a:t>A</a:t>
            </a:r>
            <a:r>
              <a:rPr sz="5200" spc="-515" dirty="0"/>
              <a:t>P</a:t>
            </a:r>
            <a:r>
              <a:rPr sz="5200" spc="-720" dirty="0"/>
              <a:t>P</a:t>
            </a:r>
            <a:r>
              <a:rPr sz="5200" spc="-290" dirty="0"/>
              <a:t>A</a:t>
            </a:r>
            <a:r>
              <a:rPr sz="5200" spc="-20" dirty="0"/>
              <a:t>N</a:t>
            </a:r>
            <a:r>
              <a:rPr sz="5200" spc="-135" dirty="0"/>
              <a:t> </a:t>
            </a:r>
            <a:r>
              <a:rPr sz="5200" spc="-545" dirty="0"/>
              <a:t>C</a:t>
            </a:r>
            <a:r>
              <a:rPr sz="5200" spc="20" dirty="0"/>
              <a:t>I</a:t>
            </a:r>
            <a:r>
              <a:rPr sz="5200" spc="-270" dirty="0"/>
              <a:t>V</a:t>
            </a:r>
            <a:r>
              <a:rPr sz="5200" spc="20" dirty="0"/>
              <a:t>I</a:t>
            </a:r>
            <a:r>
              <a:rPr sz="5200" spc="-385" dirty="0"/>
              <a:t>L</a:t>
            </a:r>
            <a:r>
              <a:rPr sz="5200" spc="20" dirty="0"/>
              <a:t>I</a:t>
            </a:r>
            <a:r>
              <a:rPr sz="5200" spc="-190" dirty="0"/>
              <a:t>Z</a:t>
            </a:r>
            <a:r>
              <a:rPr sz="5200" spc="-600" dirty="0"/>
              <a:t>A</a:t>
            </a:r>
            <a:r>
              <a:rPr sz="5200" spc="-330" dirty="0"/>
              <a:t>T</a:t>
            </a:r>
            <a:r>
              <a:rPr sz="5200" spc="20" dirty="0"/>
              <a:t>I</a:t>
            </a:r>
            <a:r>
              <a:rPr sz="5200" spc="-250" dirty="0"/>
              <a:t>O</a:t>
            </a:r>
            <a:r>
              <a:rPr sz="5200" spc="-20" dirty="0"/>
              <a:t>N</a:t>
            </a:r>
            <a:r>
              <a:rPr sz="5200" spc="-135" dirty="0"/>
              <a:t> </a:t>
            </a:r>
            <a:r>
              <a:rPr sz="5200" spc="-430" dirty="0"/>
              <a:t>T</a:t>
            </a:r>
            <a:r>
              <a:rPr sz="5200" spc="-250" dirty="0"/>
              <a:t>O</a:t>
            </a:r>
            <a:r>
              <a:rPr sz="5200" spc="-150" dirty="0"/>
              <a:t>D</a:t>
            </a:r>
            <a:r>
              <a:rPr sz="5200" spc="-550" dirty="0"/>
              <a:t>A</a:t>
            </a:r>
            <a:r>
              <a:rPr sz="5200" spc="-565" dirty="0"/>
              <a:t>Y</a:t>
            </a:r>
            <a:endParaRPr sz="5200"/>
          </a:p>
        </p:txBody>
      </p:sp>
      <p:pic>
        <p:nvPicPr>
          <p:cNvPr id="2097160" name="object 1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3610" y="2388476"/>
            <a:ext cx="6210300" cy="65246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object 2"/>
          <p:cNvSpPr/>
          <p:nvPr/>
        </p:nvSpPr>
        <p:spPr>
          <a:xfrm>
            <a:off x="0" y="544257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40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3"/>
          <p:cNvGrpSpPr/>
          <p:nvPr/>
        </p:nvGrpSpPr>
        <p:grpSpPr>
          <a:xfrm>
            <a:off x="-12972" y="2352703"/>
            <a:ext cx="18310860" cy="7947659"/>
            <a:chOff x="-12972" y="2352703"/>
            <a:chExt cx="18310860" cy="7947659"/>
          </a:xfrm>
        </p:grpSpPr>
        <p:sp>
          <p:nvSpPr>
            <p:cNvPr id="1048671" name="object 4"/>
            <p:cNvSpPr/>
            <p:nvPr/>
          </p:nvSpPr>
          <p:spPr>
            <a:xfrm>
              <a:off x="0" y="9739244"/>
              <a:ext cx="18288000" cy="1905"/>
            </a:xfrm>
            <a:custGeom>
              <a:avLst/>
              <a:gdLst/>
              <a:ahLst/>
              <a:cxnLst/>
              <a:rect l="l" t="t" r="r" b="b"/>
              <a:pathLst>
                <a:path w="18288000" h="1904">
                  <a:moveTo>
                    <a:pt x="18287999" y="1432"/>
                  </a:moveTo>
                  <a:lnTo>
                    <a:pt x="0" y="0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61" name="object 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9895" y="2352703"/>
              <a:ext cx="9018105" cy="7934294"/>
            </a:xfrm>
            <a:prstGeom prst="rect">
              <a:avLst/>
            </a:prstGeom>
          </p:spPr>
        </p:pic>
        <p:sp>
          <p:nvSpPr>
            <p:cNvPr id="1048672" name="object 6"/>
            <p:cNvSpPr/>
            <p:nvPr/>
          </p:nvSpPr>
          <p:spPr>
            <a:xfrm>
              <a:off x="0" y="7637754"/>
              <a:ext cx="3086735" cy="2649855"/>
            </a:xfrm>
            <a:custGeom>
              <a:avLst/>
              <a:gdLst/>
              <a:ahLst/>
              <a:cxnLst/>
              <a:rect l="l" t="t" r="r" b="b"/>
              <a:pathLst>
                <a:path w="3086735" h="2649854">
                  <a:moveTo>
                    <a:pt x="0" y="109975"/>
                  </a:moveTo>
                  <a:lnTo>
                    <a:pt x="99923" y="80822"/>
                  </a:lnTo>
                  <a:lnTo>
                    <a:pt x="220672" y="51892"/>
                  </a:lnTo>
                  <a:lnTo>
                    <a:pt x="342413" y="28930"/>
                  </a:lnTo>
                  <a:lnTo>
                    <a:pt x="465157" y="12966"/>
                  </a:lnTo>
                  <a:lnTo>
                    <a:pt x="589899" y="2984"/>
                  </a:lnTo>
                  <a:lnTo>
                    <a:pt x="713640" y="0"/>
                  </a:lnTo>
                  <a:lnTo>
                    <a:pt x="837380" y="2984"/>
                  </a:lnTo>
                  <a:lnTo>
                    <a:pt x="962118" y="12966"/>
                  </a:lnTo>
                  <a:lnTo>
                    <a:pt x="1084863" y="28930"/>
                  </a:lnTo>
                  <a:lnTo>
                    <a:pt x="1206609" y="51892"/>
                  </a:lnTo>
                  <a:lnTo>
                    <a:pt x="1327353" y="80822"/>
                  </a:lnTo>
                  <a:lnTo>
                    <a:pt x="1447101" y="115760"/>
                  </a:lnTo>
                  <a:lnTo>
                    <a:pt x="1563865" y="157670"/>
                  </a:lnTo>
                  <a:lnTo>
                    <a:pt x="1678622" y="205574"/>
                  </a:lnTo>
                  <a:lnTo>
                    <a:pt x="1791385" y="258457"/>
                  </a:lnTo>
                  <a:lnTo>
                    <a:pt x="1900161" y="318338"/>
                  </a:lnTo>
                  <a:lnTo>
                    <a:pt x="2005939" y="383197"/>
                  </a:lnTo>
                  <a:lnTo>
                    <a:pt x="2108720" y="453047"/>
                  </a:lnTo>
                  <a:lnTo>
                    <a:pt x="2207514" y="528891"/>
                  </a:lnTo>
                  <a:lnTo>
                    <a:pt x="2301316" y="609727"/>
                  </a:lnTo>
                  <a:lnTo>
                    <a:pt x="2391130" y="695540"/>
                  </a:lnTo>
                  <a:lnTo>
                    <a:pt x="2476957" y="785355"/>
                  </a:lnTo>
                  <a:lnTo>
                    <a:pt x="2557780" y="879157"/>
                  </a:lnTo>
                  <a:lnTo>
                    <a:pt x="2633624" y="977950"/>
                  </a:lnTo>
                  <a:lnTo>
                    <a:pt x="2703487" y="1080744"/>
                  </a:lnTo>
                  <a:lnTo>
                    <a:pt x="2768346" y="1186510"/>
                  </a:lnTo>
                  <a:lnTo>
                    <a:pt x="2828226" y="1295285"/>
                  </a:lnTo>
                  <a:lnTo>
                    <a:pt x="2881109" y="1408056"/>
                  </a:lnTo>
                  <a:lnTo>
                    <a:pt x="2929001" y="1522812"/>
                  </a:lnTo>
                  <a:lnTo>
                    <a:pt x="2970923" y="1639568"/>
                  </a:lnTo>
                  <a:lnTo>
                    <a:pt x="3005848" y="1759320"/>
                  </a:lnTo>
                  <a:lnTo>
                    <a:pt x="3034792" y="1880069"/>
                  </a:lnTo>
                  <a:lnTo>
                    <a:pt x="3057740" y="2001810"/>
                  </a:lnTo>
                  <a:lnTo>
                    <a:pt x="3073704" y="2124555"/>
                  </a:lnTo>
                  <a:lnTo>
                    <a:pt x="3083687" y="2249297"/>
                  </a:lnTo>
                  <a:lnTo>
                    <a:pt x="3086684" y="2373038"/>
                  </a:lnTo>
                  <a:lnTo>
                    <a:pt x="3085680" y="2373038"/>
                  </a:lnTo>
                  <a:lnTo>
                    <a:pt x="3082683" y="2496779"/>
                  </a:lnTo>
                  <a:lnTo>
                    <a:pt x="3072714" y="2621516"/>
                  </a:lnTo>
                  <a:lnTo>
                    <a:pt x="3069105" y="2649243"/>
                  </a:lnTo>
                </a:path>
              </a:pathLst>
            </a:custGeom>
            <a:ln w="25945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73" name="object 7"/>
            <p:cNvSpPr/>
            <p:nvPr/>
          </p:nvSpPr>
          <p:spPr>
            <a:xfrm>
              <a:off x="0" y="8508936"/>
              <a:ext cx="2215515" cy="1778635"/>
            </a:xfrm>
            <a:custGeom>
              <a:avLst/>
              <a:gdLst/>
              <a:ahLst/>
              <a:cxnLst/>
              <a:rect l="l" t="t" r="r" b="b"/>
              <a:pathLst>
                <a:path w="2215515" h="1778634">
                  <a:moveTo>
                    <a:pt x="713640" y="0"/>
                  </a:moveTo>
                  <a:lnTo>
                    <a:pt x="634806" y="1993"/>
                  </a:lnTo>
                  <a:lnTo>
                    <a:pt x="556969" y="7975"/>
                  </a:lnTo>
                  <a:lnTo>
                    <a:pt x="479132" y="18961"/>
                  </a:lnTo>
                  <a:lnTo>
                    <a:pt x="401294" y="32931"/>
                  </a:lnTo>
                  <a:lnTo>
                    <a:pt x="324455" y="50888"/>
                  </a:lnTo>
                  <a:lnTo>
                    <a:pt x="249609" y="73837"/>
                  </a:lnTo>
                  <a:lnTo>
                    <a:pt x="175765" y="99783"/>
                  </a:lnTo>
                  <a:lnTo>
                    <a:pt x="102914" y="129730"/>
                  </a:lnTo>
                  <a:lnTo>
                    <a:pt x="32062" y="163652"/>
                  </a:lnTo>
                  <a:lnTo>
                    <a:pt x="0" y="181311"/>
                  </a:lnTo>
                  <a:lnTo>
                    <a:pt x="0" y="1778061"/>
                  </a:lnTo>
                  <a:lnTo>
                    <a:pt x="2188054" y="1778061"/>
                  </a:lnTo>
                  <a:lnTo>
                    <a:pt x="2195537" y="1736364"/>
                  </a:lnTo>
                  <a:lnTo>
                    <a:pt x="2206523" y="1658527"/>
                  </a:lnTo>
                  <a:lnTo>
                    <a:pt x="2212505" y="1580690"/>
                  </a:lnTo>
                  <a:lnTo>
                    <a:pt x="2214499" y="1501856"/>
                  </a:lnTo>
                  <a:lnTo>
                    <a:pt x="2215502" y="1501856"/>
                  </a:lnTo>
                  <a:lnTo>
                    <a:pt x="2213508" y="1423022"/>
                  </a:lnTo>
                  <a:lnTo>
                    <a:pt x="2207514" y="1345185"/>
                  </a:lnTo>
                  <a:lnTo>
                    <a:pt x="2196541" y="1267348"/>
                  </a:lnTo>
                  <a:lnTo>
                    <a:pt x="2182571" y="1189511"/>
                  </a:lnTo>
                  <a:lnTo>
                    <a:pt x="2164600" y="1112671"/>
                  </a:lnTo>
                  <a:lnTo>
                    <a:pt x="2141651" y="1037824"/>
                  </a:lnTo>
                  <a:lnTo>
                    <a:pt x="2115705" y="963982"/>
                  </a:lnTo>
                  <a:lnTo>
                    <a:pt x="2085771" y="891129"/>
                  </a:lnTo>
                  <a:lnTo>
                    <a:pt x="2051850" y="820277"/>
                  </a:lnTo>
                  <a:lnTo>
                    <a:pt x="2013927" y="751424"/>
                  </a:lnTo>
                  <a:lnTo>
                    <a:pt x="1973008" y="683564"/>
                  </a:lnTo>
                  <a:lnTo>
                    <a:pt x="1929104" y="618700"/>
                  </a:lnTo>
                  <a:lnTo>
                    <a:pt x="1881200" y="556832"/>
                  </a:lnTo>
                  <a:lnTo>
                    <a:pt x="1829308" y="496951"/>
                  </a:lnTo>
                  <a:lnTo>
                    <a:pt x="1775421" y="440080"/>
                  </a:lnTo>
                  <a:lnTo>
                    <a:pt x="1718538" y="386181"/>
                  </a:lnTo>
                  <a:lnTo>
                    <a:pt x="1658670" y="334289"/>
                  </a:lnTo>
                  <a:lnTo>
                    <a:pt x="1596796" y="286397"/>
                  </a:lnTo>
                  <a:lnTo>
                    <a:pt x="1531924" y="242493"/>
                  </a:lnTo>
                  <a:lnTo>
                    <a:pt x="1465072" y="201574"/>
                  </a:lnTo>
                  <a:lnTo>
                    <a:pt x="1395209" y="163652"/>
                  </a:lnTo>
                  <a:lnTo>
                    <a:pt x="1324356" y="129730"/>
                  </a:lnTo>
                  <a:lnTo>
                    <a:pt x="1251515" y="99783"/>
                  </a:lnTo>
                  <a:lnTo>
                    <a:pt x="1177672" y="73837"/>
                  </a:lnTo>
                  <a:lnTo>
                    <a:pt x="1102826" y="50888"/>
                  </a:lnTo>
                  <a:lnTo>
                    <a:pt x="1025986" y="32931"/>
                  </a:lnTo>
                  <a:lnTo>
                    <a:pt x="948149" y="18961"/>
                  </a:lnTo>
                  <a:lnTo>
                    <a:pt x="870311" y="7975"/>
                  </a:lnTo>
                  <a:lnTo>
                    <a:pt x="792474" y="1993"/>
                  </a:lnTo>
                  <a:lnTo>
                    <a:pt x="713640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74" name="object 8"/>
            <p:cNvSpPr/>
            <p:nvPr/>
          </p:nvSpPr>
          <p:spPr>
            <a:xfrm>
              <a:off x="0" y="8508936"/>
              <a:ext cx="2215515" cy="1778635"/>
            </a:xfrm>
            <a:custGeom>
              <a:avLst/>
              <a:gdLst/>
              <a:ahLst/>
              <a:cxnLst/>
              <a:rect l="l" t="t" r="r" b="b"/>
              <a:pathLst>
                <a:path w="2215515" h="1778634">
                  <a:moveTo>
                    <a:pt x="0" y="181311"/>
                  </a:moveTo>
                  <a:lnTo>
                    <a:pt x="102914" y="129730"/>
                  </a:lnTo>
                  <a:lnTo>
                    <a:pt x="175765" y="99783"/>
                  </a:lnTo>
                  <a:lnTo>
                    <a:pt x="249609" y="73837"/>
                  </a:lnTo>
                  <a:lnTo>
                    <a:pt x="324455" y="50888"/>
                  </a:lnTo>
                  <a:lnTo>
                    <a:pt x="401294" y="32931"/>
                  </a:lnTo>
                  <a:lnTo>
                    <a:pt x="479132" y="18961"/>
                  </a:lnTo>
                  <a:lnTo>
                    <a:pt x="556969" y="7975"/>
                  </a:lnTo>
                  <a:lnTo>
                    <a:pt x="634806" y="1993"/>
                  </a:lnTo>
                  <a:lnTo>
                    <a:pt x="713640" y="0"/>
                  </a:lnTo>
                  <a:lnTo>
                    <a:pt x="792474" y="1993"/>
                  </a:lnTo>
                  <a:lnTo>
                    <a:pt x="870311" y="7975"/>
                  </a:lnTo>
                  <a:lnTo>
                    <a:pt x="948148" y="18961"/>
                  </a:lnTo>
                  <a:lnTo>
                    <a:pt x="1025986" y="32931"/>
                  </a:lnTo>
                  <a:lnTo>
                    <a:pt x="1102826" y="50888"/>
                  </a:lnTo>
                  <a:lnTo>
                    <a:pt x="1177672" y="73837"/>
                  </a:lnTo>
                  <a:lnTo>
                    <a:pt x="1251515" y="99783"/>
                  </a:lnTo>
                  <a:lnTo>
                    <a:pt x="1324356" y="129730"/>
                  </a:lnTo>
                  <a:lnTo>
                    <a:pt x="1395209" y="163652"/>
                  </a:lnTo>
                  <a:lnTo>
                    <a:pt x="1465072" y="201574"/>
                  </a:lnTo>
                  <a:lnTo>
                    <a:pt x="1531924" y="242493"/>
                  </a:lnTo>
                  <a:lnTo>
                    <a:pt x="1596796" y="286397"/>
                  </a:lnTo>
                  <a:lnTo>
                    <a:pt x="1658670" y="334289"/>
                  </a:lnTo>
                  <a:lnTo>
                    <a:pt x="1718538" y="386181"/>
                  </a:lnTo>
                  <a:lnTo>
                    <a:pt x="1775421" y="440080"/>
                  </a:lnTo>
                  <a:lnTo>
                    <a:pt x="1829308" y="496951"/>
                  </a:lnTo>
                  <a:lnTo>
                    <a:pt x="1881200" y="556832"/>
                  </a:lnTo>
                  <a:lnTo>
                    <a:pt x="1929104" y="618700"/>
                  </a:lnTo>
                  <a:lnTo>
                    <a:pt x="1973008" y="683564"/>
                  </a:lnTo>
                  <a:lnTo>
                    <a:pt x="2013927" y="751424"/>
                  </a:lnTo>
                  <a:lnTo>
                    <a:pt x="2051850" y="820277"/>
                  </a:lnTo>
                  <a:lnTo>
                    <a:pt x="2085771" y="891129"/>
                  </a:lnTo>
                  <a:lnTo>
                    <a:pt x="2115705" y="963982"/>
                  </a:lnTo>
                  <a:lnTo>
                    <a:pt x="2141651" y="1037824"/>
                  </a:lnTo>
                  <a:lnTo>
                    <a:pt x="2164600" y="1112671"/>
                  </a:lnTo>
                  <a:lnTo>
                    <a:pt x="2182571" y="1189511"/>
                  </a:lnTo>
                  <a:lnTo>
                    <a:pt x="2196541" y="1267348"/>
                  </a:lnTo>
                  <a:lnTo>
                    <a:pt x="2207514" y="1345185"/>
                  </a:lnTo>
                  <a:lnTo>
                    <a:pt x="2213508" y="1423022"/>
                  </a:lnTo>
                  <a:lnTo>
                    <a:pt x="2215502" y="1501856"/>
                  </a:lnTo>
                  <a:lnTo>
                    <a:pt x="2214499" y="1501856"/>
                  </a:lnTo>
                  <a:lnTo>
                    <a:pt x="2212505" y="1580690"/>
                  </a:lnTo>
                  <a:lnTo>
                    <a:pt x="2206523" y="1658527"/>
                  </a:lnTo>
                  <a:lnTo>
                    <a:pt x="2195537" y="1736364"/>
                  </a:lnTo>
                  <a:lnTo>
                    <a:pt x="2188054" y="177806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75" name="object 9"/>
            <p:cNvSpPr/>
            <p:nvPr/>
          </p:nvSpPr>
          <p:spPr>
            <a:xfrm>
              <a:off x="0" y="8508936"/>
              <a:ext cx="2215515" cy="1778635"/>
            </a:xfrm>
            <a:custGeom>
              <a:avLst/>
              <a:gdLst/>
              <a:ahLst/>
              <a:cxnLst/>
              <a:rect l="l" t="t" r="r" b="b"/>
              <a:pathLst>
                <a:path w="2215515" h="1778634">
                  <a:moveTo>
                    <a:pt x="0" y="181311"/>
                  </a:moveTo>
                  <a:lnTo>
                    <a:pt x="102914" y="129730"/>
                  </a:lnTo>
                  <a:lnTo>
                    <a:pt x="175765" y="99783"/>
                  </a:lnTo>
                  <a:lnTo>
                    <a:pt x="249609" y="73837"/>
                  </a:lnTo>
                  <a:lnTo>
                    <a:pt x="324455" y="50888"/>
                  </a:lnTo>
                  <a:lnTo>
                    <a:pt x="401294" y="32931"/>
                  </a:lnTo>
                  <a:lnTo>
                    <a:pt x="479132" y="18961"/>
                  </a:lnTo>
                  <a:lnTo>
                    <a:pt x="556969" y="7975"/>
                  </a:lnTo>
                  <a:lnTo>
                    <a:pt x="634806" y="1993"/>
                  </a:lnTo>
                  <a:lnTo>
                    <a:pt x="713640" y="0"/>
                  </a:lnTo>
                  <a:lnTo>
                    <a:pt x="792474" y="1993"/>
                  </a:lnTo>
                  <a:lnTo>
                    <a:pt x="870311" y="7975"/>
                  </a:lnTo>
                  <a:lnTo>
                    <a:pt x="948148" y="18961"/>
                  </a:lnTo>
                  <a:lnTo>
                    <a:pt x="1025986" y="32931"/>
                  </a:lnTo>
                  <a:lnTo>
                    <a:pt x="1102826" y="50888"/>
                  </a:lnTo>
                  <a:lnTo>
                    <a:pt x="1177672" y="73837"/>
                  </a:lnTo>
                  <a:lnTo>
                    <a:pt x="1251515" y="99783"/>
                  </a:lnTo>
                  <a:lnTo>
                    <a:pt x="1324356" y="129730"/>
                  </a:lnTo>
                  <a:lnTo>
                    <a:pt x="1395209" y="163652"/>
                  </a:lnTo>
                  <a:lnTo>
                    <a:pt x="1465072" y="201574"/>
                  </a:lnTo>
                  <a:lnTo>
                    <a:pt x="1531924" y="242493"/>
                  </a:lnTo>
                  <a:lnTo>
                    <a:pt x="1596796" y="286397"/>
                  </a:lnTo>
                  <a:lnTo>
                    <a:pt x="1658670" y="334289"/>
                  </a:lnTo>
                  <a:lnTo>
                    <a:pt x="1718538" y="386181"/>
                  </a:lnTo>
                  <a:lnTo>
                    <a:pt x="1775421" y="440080"/>
                  </a:lnTo>
                  <a:lnTo>
                    <a:pt x="1829308" y="496951"/>
                  </a:lnTo>
                  <a:lnTo>
                    <a:pt x="1881200" y="556832"/>
                  </a:lnTo>
                  <a:lnTo>
                    <a:pt x="1929104" y="618700"/>
                  </a:lnTo>
                  <a:lnTo>
                    <a:pt x="1973008" y="683564"/>
                  </a:lnTo>
                  <a:lnTo>
                    <a:pt x="2013927" y="751424"/>
                  </a:lnTo>
                  <a:lnTo>
                    <a:pt x="2051850" y="820277"/>
                  </a:lnTo>
                  <a:lnTo>
                    <a:pt x="2085771" y="891129"/>
                  </a:lnTo>
                  <a:lnTo>
                    <a:pt x="2115705" y="963982"/>
                  </a:lnTo>
                  <a:lnTo>
                    <a:pt x="2141651" y="1037824"/>
                  </a:lnTo>
                  <a:lnTo>
                    <a:pt x="2164600" y="1112671"/>
                  </a:lnTo>
                  <a:lnTo>
                    <a:pt x="2182571" y="1189511"/>
                  </a:lnTo>
                  <a:lnTo>
                    <a:pt x="2196541" y="1267348"/>
                  </a:lnTo>
                  <a:lnTo>
                    <a:pt x="2207514" y="1345185"/>
                  </a:lnTo>
                  <a:lnTo>
                    <a:pt x="2213508" y="1423022"/>
                  </a:lnTo>
                  <a:lnTo>
                    <a:pt x="2215502" y="1501856"/>
                  </a:lnTo>
                  <a:lnTo>
                    <a:pt x="2214499" y="1501856"/>
                  </a:lnTo>
                  <a:lnTo>
                    <a:pt x="2212505" y="1580690"/>
                  </a:lnTo>
                  <a:lnTo>
                    <a:pt x="2206523" y="1658527"/>
                  </a:lnTo>
                  <a:lnTo>
                    <a:pt x="2195537" y="1736364"/>
                  </a:lnTo>
                  <a:lnTo>
                    <a:pt x="2188054" y="1778061"/>
                  </a:lnTo>
                </a:path>
              </a:pathLst>
            </a:custGeom>
            <a:ln w="25945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76" name="object 10"/>
          <p:cNvSpPr txBox="1"/>
          <p:nvPr/>
        </p:nvSpPr>
        <p:spPr>
          <a:xfrm>
            <a:off x="1607908" y="2320830"/>
            <a:ext cx="6257290" cy="22104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Harappan 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Civilization's 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undeciphered </a:t>
            </a: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script, 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enigmatic 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decline,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2400" b="1" spc="35" dirty="0">
                <a:solidFill>
                  <a:srgbClr val="262425"/>
                </a:solidFill>
                <a:latin typeface="Trebuchet MS"/>
                <a:cs typeface="Trebuchet MS"/>
              </a:rPr>
              <a:t>mysterious </a:t>
            </a:r>
            <a:r>
              <a:rPr sz="2400" b="1" spc="4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30" dirty="0">
                <a:solidFill>
                  <a:srgbClr val="262425"/>
                </a:solidFill>
                <a:latin typeface="Trebuchet MS"/>
                <a:cs typeface="Trebuchet MS"/>
              </a:rPr>
              <a:t>religious practices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present 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enduring 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b="1" spc="114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b="1" spc="65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b="1" spc="5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b="1" spc="40" dirty="0">
                <a:solidFill>
                  <a:srgbClr val="262425"/>
                </a:solidFill>
                <a:latin typeface="Trebuchet MS"/>
                <a:cs typeface="Trebuchet MS"/>
              </a:rPr>
              <a:t>lle</a:t>
            </a:r>
            <a:r>
              <a:rPr sz="2400" b="1" spc="55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b="1" spc="310" dirty="0">
                <a:solidFill>
                  <a:srgbClr val="262425"/>
                </a:solidFill>
                <a:latin typeface="Trebuchet MS"/>
                <a:cs typeface="Trebuchet MS"/>
              </a:rPr>
              <a:t>g</a:t>
            </a:r>
            <a:r>
              <a:rPr sz="2400" b="1" spc="100" dirty="0">
                <a:solidFill>
                  <a:srgbClr val="262425"/>
                </a:solidFill>
                <a:latin typeface="Trebuchet MS"/>
                <a:cs typeface="Trebuchet MS"/>
              </a:rPr>
              <a:t>es</a:t>
            </a:r>
            <a:r>
              <a:rPr sz="2400" b="1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15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100" dirty="0">
                <a:solidFill>
                  <a:srgbClr val="262425"/>
                </a:solidFill>
                <a:latin typeface="Trebuchet MS"/>
                <a:cs typeface="Trebuchet MS"/>
              </a:rPr>
              <a:t>che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rs.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40" dirty="0">
                <a:solidFill>
                  <a:srgbClr val="262425"/>
                </a:solidFill>
                <a:latin typeface="Trebuchet MS"/>
                <a:cs typeface="Trebuchet MS"/>
              </a:rPr>
              <a:t>se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y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-1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ri</a:t>
            </a:r>
            <a:r>
              <a:rPr sz="2400" spc="-7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50" dirty="0">
                <a:solidFill>
                  <a:srgbClr val="262425"/>
                </a:solidFill>
                <a:latin typeface="Trebuchet MS"/>
                <a:cs typeface="Trebuchet MS"/>
              </a:rPr>
              <a:t>s 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fuel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ongoing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scholarly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pursuits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to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unlock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400" spc="-7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secrets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</a:t>
            </a:r>
            <a:r>
              <a:rPr sz="2400" spc="-16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this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ancient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262425"/>
                </a:solidFill>
                <a:latin typeface="Trebuchet MS"/>
                <a:cs typeface="Trebuchet MS"/>
              </a:rPr>
              <a:t>civilization.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48677" name="object 11"/>
          <p:cNvSpPr txBox="1">
            <a:spLocks noGrp="1"/>
          </p:cNvSpPr>
          <p:nvPr>
            <p:ph type="title"/>
          </p:nvPr>
        </p:nvSpPr>
        <p:spPr>
          <a:xfrm>
            <a:off x="1607908" y="1080471"/>
            <a:ext cx="6718934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60" dirty="0"/>
              <a:t>U</a:t>
            </a:r>
            <a:r>
              <a:rPr sz="5200" spc="-25" dirty="0"/>
              <a:t>N</a:t>
            </a:r>
            <a:r>
              <a:rPr sz="5200" spc="-875" dirty="0"/>
              <a:t>S</a:t>
            </a:r>
            <a:r>
              <a:rPr sz="5200" spc="-250" dirty="0"/>
              <a:t>O</a:t>
            </a:r>
            <a:r>
              <a:rPr sz="5200" spc="-590" dirty="0"/>
              <a:t>L</a:t>
            </a:r>
            <a:r>
              <a:rPr sz="5200" spc="-270" dirty="0"/>
              <a:t>V</a:t>
            </a:r>
            <a:r>
              <a:rPr sz="5200" spc="-640" dirty="0"/>
              <a:t>E</a:t>
            </a:r>
            <a:r>
              <a:rPr sz="5200" spc="-145" dirty="0"/>
              <a:t>D</a:t>
            </a:r>
            <a:r>
              <a:rPr sz="5200" spc="-135" dirty="0"/>
              <a:t> </a:t>
            </a:r>
            <a:r>
              <a:rPr sz="5200" spc="45" dirty="0"/>
              <a:t>M</a:t>
            </a:r>
            <a:r>
              <a:rPr sz="5200" spc="-570" dirty="0"/>
              <a:t>Y</a:t>
            </a:r>
            <a:r>
              <a:rPr sz="5200" spc="-875" dirty="0"/>
              <a:t>S</a:t>
            </a:r>
            <a:r>
              <a:rPr sz="5200" spc="-330" dirty="0"/>
              <a:t>T</a:t>
            </a:r>
            <a:r>
              <a:rPr sz="5200" spc="-640" dirty="0"/>
              <a:t>E</a:t>
            </a:r>
            <a:r>
              <a:rPr sz="5200" spc="-590" dirty="0"/>
              <a:t>R</a:t>
            </a:r>
            <a:r>
              <a:rPr sz="5200" spc="20" dirty="0"/>
              <a:t>I</a:t>
            </a:r>
            <a:r>
              <a:rPr sz="5200" spc="-640" dirty="0"/>
              <a:t>E</a:t>
            </a:r>
            <a:r>
              <a:rPr sz="5200" spc="-869" dirty="0"/>
              <a:t>S</a:t>
            </a:r>
            <a:endParaRPr sz="5200"/>
          </a:p>
        </p:txBody>
      </p:sp>
      <p:sp>
        <p:nvSpPr>
          <p:cNvPr id="1048678" name="object 12"/>
          <p:cNvSpPr/>
          <p:nvPr/>
        </p:nvSpPr>
        <p:spPr>
          <a:xfrm>
            <a:off x="14102168" y="0"/>
            <a:ext cx="4185920" cy="1605915"/>
          </a:xfrm>
          <a:custGeom>
            <a:avLst/>
            <a:gdLst/>
            <a:ahLst/>
            <a:cxnLst/>
            <a:rect l="l" t="t" r="r" b="b"/>
            <a:pathLst>
              <a:path w="4185919" h="1605915">
                <a:moveTo>
                  <a:pt x="4185830" y="1121256"/>
                </a:moveTo>
                <a:lnTo>
                  <a:pt x="4031272" y="1218094"/>
                </a:lnTo>
                <a:lnTo>
                  <a:pt x="3898049" y="1290090"/>
                </a:lnTo>
                <a:lnTo>
                  <a:pt x="3762032" y="1355609"/>
                </a:lnTo>
                <a:lnTo>
                  <a:pt x="3622332" y="1413204"/>
                </a:lnTo>
                <a:lnTo>
                  <a:pt x="3479838" y="1463610"/>
                </a:lnTo>
                <a:lnTo>
                  <a:pt x="3334423" y="1506803"/>
                </a:lnTo>
                <a:lnTo>
                  <a:pt x="3187484" y="1542083"/>
                </a:lnTo>
                <a:lnTo>
                  <a:pt x="3039148" y="1569452"/>
                </a:lnTo>
                <a:lnTo>
                  <a:pt x="2888653" y="1589607"/>
                </a:lnTo>
                <a:lnTo>
                  <a:pt x="2738158" y="1601126"/>
                </a:lnTo>
                <a:lnTo>
                  <a:pt x="2587028" y="1605444"/>
                </a:lnTo>
                <a:lnTo>
                  <a:pt x="2587028" y="1604720"/>
                </a:lnTo>
                <a:lnTo>
                  <a:pt x="2435771" y="1601126"/>
                </a:lnTo>
                <a:lnTo>
                  <a:pt x="2285403" y="1588883"/>
                </a:lnTo>
                <a:lnTo>
                  <a:pt x="2134908" y="1569452"/>
                </a:lnTo>
                <a:lnTo>
                  <a:pt x="1986572" y="1541360"/>
                </a:lnTo>
                <a:lnTo>
                  <a:pt x="1839633" y="1506092"/>
                </a:lnTo>
                <a:lnTo>
                  <a:pt x="1694218" y="1463610"/>
                </a:lnTo>
                <a:lnTo>
                  <a:pt x="1551724" y="1413204"/>
                </a:lnTo>
                <a:lnTo>
                  <a:pt x="1412024" y="1354898"/>
                </a:lnTo>
                <a:lnTo>
                  <a:pt x="1275245" y="1290090"/>
                </a:lnTo>
                <a:lnTo>
                  <a:pt x="1142784" y="1218094"/>
                </a:lnTo>
                <a:lnTo>
                  <a:pt x="1013879" y="1138897"/>
                </a:lnTo>
                <a:lnTo>
                  <a:pt x="889292" y="1053222"/>
                </a:lnTo>
                <a:lnTo>
                  <a:pt x="769023" y="961058"/>
                </a:lnTo>
                <a:lnTo>
                  <a:pt x="653834" y="863141"/>
                </a:lnTo>
                <a:lnTo>
                  <a:pt x="544487" y="758747"/>
                </a:lnTo>
                <a:lnTo>
                  <a:pt x="440093" y="649312"/>
                </a:lnTo>
                <a:lnTo>
                  <a:pt x="342176" y="534110"/>
                </a:lnTo>
                <a:lnTo>
                  <a:pt x="249974" y="413879"/>
                </a:lnTo>
                <a:lnTo>
                  <a:pt x="164249" y="289317"/>
                </a:lnTo>
                <a:lnTo>
                  <a:pt x="85128" y="160438"/>
                </a:lnTo>
                <a:lnTo>
                  <a:pt x="13119" y="27240"/>
                </a:ln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object 2"/>
          <p:cNvGrpSpPr/>
          <p:nvPr/>
        </p:nvGrpSpPr>
        <p:grpSpPr>
          <a:xfrm>
            <a:off x="-9359" y="0"/>
            <a:ext cx="2009775" cy="1737360"/>
            <a:chOff x="-9359" y="0"/>
            <a:chExt cx="2009775" cy="1737360"/>
          </a:xfrm>
        </p:grpSpPr>
        <p:sp>
          <p:nvSpPr>
            <p:cNvPr id="1048679" name="object 3"/>
            <p:cNvSpPr/>
            <p:nvPr/>
          </p:nvSpPr>
          <p:spPr>
            <a:xfrm>
              <a:off x="0" y="0"/>
              <a:ext cx="1991360" cy="1718945"/>
            </a:xfrm>
            <a:custGeom>
              <a:avLst/>
              <a:gdLst/>
              <a:ahLst/>
              <a:cxnLst/>
              <a:rect l="l" t="t" r="r" b="b"/>
              <a:pathLst>
                <a:path w="1991360" h="1718945">
                  <a:moveTo>
                    <a:pt x="1990594" y="0"/>
                  </a:moveTo>
                  <a:lnTo>
                    <a:pt x="1990750" y="6450"/>
                  </a:lnTo>
                  <a:lnTo>
                    <a:pt x="1990026" y="6450"/>
                  </a:lnTo>
                  <a:lnTo>
                    <a:pt x="1987867" y="95731"/>
                  </a:lnTo>
                  <a:lnTo>
                    <a:pt x="1980666" y="185723"/>
                  </a:lnTo>
                  <a:lnTo>
                    <a:pt x="1969147" y="274293"/>
                  </a:lnTo>
                  <a:lnTo>
                    <a:pt x="1952586" y="362126"/>
                  </a:lnTo>
                  <a:lnTo>
                    <a:pt x="1931708" y="449248"/>
                  </a:lnTo>
                  <a:lnTo>
                    <a:pt x="1906511" y="535647"/>
                  </a:lnTo>
                  <a:lnTo>
                    <a:pt x="1876272" y="619886"/>
                  </a:lnTo>
                  <a:lnTo>
                    <a:pt x="1842427" y="702690"/>
                  </a:lnTo>
                  <a:lnTo>
                    <a:pt x="1803552" y="783322"/>
                  </a:lnTo>
                  <a:lnTo>
                    <a:pt x="1761070" y="862519"/>
                  </a:lnTo>
                  <a:lnTo>
                    <a:pt x="1714271" y="938833"/>
                  </a:lnTo>
                  <a:lnTo>
                    <a:pt x="1663153" y="1012278"/>
                  </a:lnTo>
                  <a:lnTo>
                    <a:pt x="1608429" y="1083563"/>
                  </a:lnTo>
                  <a:lnTo>
                    <a:pt x="1550835" y="1151952"/>
                  </a:lnTo>
                  <a:lnTo>
                    <a:pt x="1488922" y="1216760"/>
                  </a:lnTo>
                  <a:lnTo>
                    <a:pt x="1424114" y="1278673"/>
                  </a:lnTo>
                  <a:lnTo>
                    <a:pt x="1355725" y="1336991"/>
                  </a:lnTo>
                  <a:lnTo>
                    <a:pt x="1284439" y="1390992"/>
                  </a:lnTo>
                  <a:lnTo>
                    <a:pt x="1210999" y="1442109"/>
                  </a:lnTo>
                  <a:lnTo>
                    <a:pt x="1134680" y="1488909"/>
                  </a:lnTo>
                  <a:lnTo>
                    <a:pt x="1055484" y="1531390"/>
                  </a:lnTo>
                  <a:lnTo>
                    <a:pt x="974844" y="1570277"/>
                  </a:lnTo>
                  <a:lnTo>
                    <a:pt x="892045" y="1604834"/>
                  </a:lnTo>
                  <a:lnTo>
                    <a:pt x="807808" y="1634349"/>
                  </a:lnTo>
                  <a:lnTo>
                    <a:pt x="721409" y="1660270"/>
                  </a:lnTo>
                  <a:lnTo>
                    <a:pt x="634290" y="1681148"/>
                  </a:lnTo>
                  <a:lnTo>
                    <a:pt x="546451" y="1697709"/>
                  </a:lnTo>
                  <a:lnTo>
                    <a:pt x="457170" y="1709228"/>
                  </a:lnTo>
                  <a:lnTo>
                    <a:pt x="367893" y="1716429"/>
                  </a:lnTo>
                  <a:lnTo>
                    <a:pt x="278616" y="1718588"/>
                  </a:lnTo>
                  <a:lnTo>
                    <a:pt x="278616" y="1717864"/>
                  </a:lnTo>
                  <a:lnTo>
                    <a:pt x="189334" y="1715705"/>
                  </a:lnTo>
                  <a:lnTo>
                    <a:pt x="99337" y="1708504"/>
                  </a:lnTo>
                  <a:lnTo>
                    <a:pt x="10780" y="1696985"/>
                  </a:lnTo>
                  <a:lnTo>
                    <a:pt x="0" y="1694953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0" name="object 4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0" y="0"/>
                  </a:lnTo>
                  <a:lnTo>
                    <a:pt x="0" y="1052945"/>
                  </a:lnTo>
                  <a:lnTo>
                    <a:pt x="53260" y="1065554"/>
                  </a:lnTo>
                  <a:lnTo>
                    <a:pt x="109418" y="1075638"/>
                  </a:lnTo>
                  <a:lnTo>
                    <a:pt x="165576" y="1083563"/>
                  </a:lnTo>
                  <a:lnTo>
                    <a:pt x="221734" y="1087881"/>
                  </a:lnTo>
                  <a:lnTo>
                    <a:pt x="278616" y="1089316"/>
                  </a:lnTo>
                  <a:lnTo>
                    <a:pt x="278616" y="1090040"/>
                  </a:lnTo>
                  <a:lnTo>
                    <a:pt x="335493" y="1088605"/>
                  </a:lnTo>
                  <a:lnTo>
                    <a:pt x="391651" y="1084274"/>
                  </a:lnTo>
                  <a:lnTo>
                    <a:pt x="447813" y="1076362"/>
                  </a:lnTo>
                  <a:lnTo>
                    <a:pt x="503971" y="1066278"/>
                  </a:lnTo>
                  <a:lnTo>
                    <a:pt x="558690" y="1053324"/>
                  </a:lnTo>
                  <a:lnTo>
                    <a:pt x="613410" y="1036763"/>
                  </a:lnTo>
                  <a:lnTo>
                    <a:pt x="666690" y="1018043"/>
                  </a:lnTo>
                  <a:lnTo>
                    <a:pt x="719246" y="996441"/>
                  </a:lnTo>
                  <a:lnTo>
                    <a:pt x="770369" y="971955"/>
                  </a:lnTo>
                  <a:lnTo>
                    <a:pt x="820047" y="944599"/>
                  </a:lnTo>
                  <a:lnTo>
                    <a:pt x="868287" y="915084"/>
                  </a:lnTo>
                  <a:lnTo>
                    <a:pt x="915084" y="882687"/>
                  </a:lnTo>
                  <a:lnTo>
                    <a:pt x="960447" y="848117"/>
                  </a:lnTo>
                  <a:lnTo>
                    <a:pt x="1002922" y="811402"/>
                  </a:lnTo>
                  <a:lnTo>
                    <a:pt x="1044684" y="772527"/>
                  </a:lnTo>
                  <a:lnTo>
                    <a:pt x="1083562" y="731481"/>
                  </a:lnTo>
                  <a:lnTo>
                    <a:pt x="1120283" y="688288"/>
                  </a:lnTo>
                  <a:lnTo>
                    <a:pt x="1154841" y="642923"/>
                  </a:lnTo>
                  <a:lnTo>
                    <a:pt x="1186522" y="596124"/>
                  </a:lnTo>
                  <a:lnTo>
                    <a:pt x="1216759" y="547889"/>
                  </a:lnTo>
                  <a:lnTo>
                    <a:pt x="1243399" y="498207"/>
                  </a:lnTo>
                  <a:lnTo>
                    <a:pt x="1267881" y="447089"/>
                  </a:lnTo>
                  <a:lnTo>
                    <a:pt x="1289481" y="394524"/>
                  </a:lnTo>
                  <a:lnTo>
                    <a:pt x="1308201" y="341248"/>
                  </a:lnTo>
                  <a:lnTo>
                    <a:pt x="1324762" y="286536"/>
                  </a:lnTo>
                  <a:lnTo>
                    <a:pt x="1337716" y="231812"/>
                  </a:lnTo>
                  <a:lnTo>
                    <a:pt x="1347800" y="175652"/>
                  </a:lnTo>
                  <a:lnTo>
                    <a:pt x="1355725" y="119493"/>
                  </a:lnTo>
                  <a:lnTo>
                    <a:pt x="1360043" y="63334"/>
                  </a:lnTo>
                  <a:lnTo>
                    <a:pt x="1361478" y="6450"/>
                  </a:lnTo>
                  <a:lnTo>
                    <a:pt x="1362202" y="6450"/>
                  </a:lnTo>
                  <a:lnTo>
                    <a:pt x="1362037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1" name="object 5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1362202" y="6450"/>
                  </a:lnTo>
                  <a:lnTo>
                    <a:pt x="1361478" y="6450"/>
                  </a:lnTo>
                  <a:lnTo>
                    <a:pt x="1360043" y="63334"/>
                  </a:lnTo>
                  <a:lnTo>
                    <a:pt x="1355725" y="119493"/>
                  </a:lnTo>
                  <a:lnTo>
                    <a:pt x="1347800" y="175652"/>
                  </a:lnTo>
                  <a:lnTo>
                    <a:pt x="1337716" y="231812"/>
                  </a:lnTo>
                  <a:lnTo>
                    <a:pt x="1324762" y="286536"/>
                  </a:lnTo>
                  <a:lnTo>
                    <a:pt x="1308201" y="341248"/>
                  </a:lnTo>
                  <a:lnTo>
                    <a:pt x="1289481" y="394524"/>
                  </a:lnTo>
                  <a:lnTo>
                    <a:pt x="1267881" y="447089"/>
                  </a:lnTo>
                  <a:lnTo>
                    <a:pt x="1243399" y="498207"/>
                  </a:lnTo>
                  <a:lnTo>
                    <a:pt x="1216759" y="547889"/>
                  </a:lnTo>
                  <a:lnTo>
                    <a:pt x="1186522" y="596124"/>
                  </a:lnTo>
                  <a:lnTo>
                    <a:pt x="1154841" y="642923"/>
                  </a:lnTo>
                  <a:lnTo>
                    <a:pt x="1120283" y="688288"/>
                  </a:lnTo>
                  <a:lnTo>
                    <a:pt x="1083562" y="731481"/>
                  </a:lnTo>
                  <a:lnTo>
                    <a:pt x="1044684" y="772527"/>
                  </a:lnTo>
                  <a:lnTo>
                    <a:pt x="1002922" y="811402"/>
                  </a:lnTo>
                  <a:lnTo>
                    <a:pt x="960447" y="848117"/>
                  </a:lnTo>
                  <a:lnTo>
                    <a:pt x="915084" y="882687"/>
                  </a:lnTo>
                  <a:lnTo>
                    <a:pt x="868287" y="915084"/>
                  </a:lnTo>
                  <a:lnTo>
                    <a:pt x="820047" y="944599"/>
                  </a:lnTo>
                  <a:lnTo>
                    <a:pt x="770369" y="971955"/>
                  </a:lnTo>
                  <a:lnTo>
                    <a:pt x="719246" y="996441"/>
                  </a:lnTo>
                  <a:lnTo>
                    <a:pt x="666690" y="1018043"/>
                  </a:lnTo>
                  <a:lnTo>
                    <a:pt x="613410" y="1036763"/>
                  </a:lnTo>
                  <a:lnTo>
                    <a:pt x="558690" y="1053324"/>
                  </a:lnTo>
                  <a:lnTo>
                    <a:pt x="503971" y="1066278"/>
                  </a:lnTo>
                  <a:lnTo>
                    <a:pt x="447813" y="1076362"/>
                  </a:lnTo>
                  <a:lnTo>
                    <a:pt x="391651" y="1084274"/>
                  </a:lnTo>
                  <a:lnTo>
                    <a:pt x="335493" y="1088605"/>
                  </a:lnTo>
                  <a:lnTo>
                    <a:pt x="278616" y="1090040"/>
                  </a:lnTo>
                  <a:lnTo>
                    <a:pt x="278616" y="1089316"/>
                  </a:lnTo>
                  <a:lnTo>
                    <a:pt x="221734" y="1087881"/>
                  </a:lnTo>
                  <a:lnTo>
                    <a:pt x="165576" y="1083563"/>
                  </a:lnTo>
                  <a:lnTo>
                    <a:pt x="109418" y="1075638"/>
                  </a:lnTo>
                  <a:lnTo>
                    <a:pt x="53260" y="1065554"/>
                  </a:lnTo>
                  <a:lnTo>
                    <a:pt x="0" y="105294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2" name="object 6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1362202" y="6450"/>
                  </a:lnTo>
                  <a:lnTo>
                    <a:pt x="1361478" y="6450"/>
                  </a:lnTo>
                  <a:lnTo>
                    <a:pt x="1360043" y="63334"/>
                  </a:lnTo>
                  <a:lnTo>
                    <a:pt x="1355725" y="119493"/>
                  </a:lnTo>
                  <a:lnTo>
                    <a:pt x="1347800" y="175652"/>
                  </a:lnTo>
                  <a:lnTo>
                    <a:pt x="1337716" y="231812"/>
                  </a:lnTo>
                  <a:lnTo>
                    <a:pt x="1324762" y="286536"/>
                  </a:lnTo>
                  <a:lnTo>
                    <a:pt x="1308201" y="341248"/>
                  </a:lnTo>
                  <a:lnTo>
                    <a:pt x="1289481" y="394524"/>
                  </a:lnTo>
                  <a:lnTo>
                    <a:pt x="1267881" y="447089"/>
                  </a:lnTo>
                  <a:lnTo>
                    <a:pt x="1243399" y="498207"/>
                  </a:lnTo>
                  <a:lnTo>
                    <a:pt x="1216759" y="547889"/>
                  </a:lnTo>
                  <a:lnTo>
                    <a:pt x="1186522" y="596124"/>
                  </a:lnTo>
                  <a:lnTo>
                    <a:pt x="1154841" y="642923"/>
                  </a:lnTo>
                  <a:lnTo>
                    <a:pt x="1120283" y="688288"/>
                  </a:lnTo>
                  <a:lnTo>
                    <a:pt x="1083562" y="731481"/>
                  </a:lnTo>
                  <a:lnTo>
                    <a:pt x="1044684" y="772527"/>
                  </a:lnTo>
                  <a:lnTo>
                    <a:pt x="1002922" y="811402"/>
                  </a:lnTo>
                  <a:lnTo>
                    <a:pt x="960447" y="848117"/>
                  </a:lnTo>
                  <a:lnTo>
                    <a:pt x="915084" y="882687"/>
                  </a:lnTo>
                  <a:lnTo>
                    <a:pt x="868287" y="915084"/>
                  </a:lnTo>
                  <a:lnTo>
                    <a:pt x="820047" y="944599"/>
                  </a:lnTo>
                  <a:lnTo>
                    <a:pt x="770369" y="971955"/>
                  </a:lnTo>
                  <a:lnTo>
                    <a:pt x="719246" y="996441"/>
                  </a:lnTo>
                  <a:lnTo>
                    <a:pt x="666690" y="1018043"/>
                  </a:lnTo>
                  <a:lnTo>
                    <a:pt x="613410" y="1036763"/>
                  </a:lnTo>
                  <a:lnTo>
                    <a:pt x="558690" y="1053324"/>
                  </a:lnTo>
                  <a:lnTo>
                    <a:pt x="503971" y="1066278"/>
                  </a:lnTo>
                  <a:lnTo>
                    <a:pt x="447813" y="1076362"/>
                  </a:lnTo>
                  <a:lnTo>
                    <a:pt x="391651" y="1084274"/>
                  </a:lnTo>
                  <a:lnTo>
                    <a:pt x="335493" y="1088605"/>
                  </a:lnTo>
                  <a:lnTo>
                    <a:pt x="278616" y="1090040"/>
                  </a:lnTo>
                  <a:lnTo>
                    <a:pt x="278616" y="1089316"/>
                  </a:lnTo>
                  <a:lnTo>
                    <a:pt x="221734" y="1087881"/>
                  </a:lnTo>
                  <a:lnTo>
                    <a:pt x="165576" y="1083563"/>
                  </a:lnTo>
                  <a:lnTo>
                    <a:pt x="109418" y="1075638"/>
                  </a:lnTo>
                  <a:lnTo>
                    <a:pt x="53260" y="1065554"/>
                  </a:lnTo>
                  <a:lnTo>
                    <a:pt x="0" y="1052945"/>
                  </a:lnTo>
                </a:path>
              </a:pathLst>
            </a:custGeom>
            <a:ln w="18719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83" name="object 7"/>
          <p:cNvSpPr/>
          <p:nvPr/>
        </p:nvSpPr>
        <p:spPr>
          <a:xfrm>
            <a:off x="13759941" y="5695035"/>
            <a:ext cx="4528185" cy="4592320"/>
          </a:xfrm>
          <a:custGeom>
            <a:avLst/>
            <a:gdLst/>
            <a:ahLst/>
            <a:cxnLst/>
            <a:rect l="l" t="t" r="r" b="b"/>
            <a:pathLst>
              <a:path w="4528184" h="4592320">
                <a:moveTo>
                  <a:pt x="0" y="2889288"/>
                </a:moveTo>
                <a:lnTo>
                  <a:pt x="3556" y="2738094"/>
                </a:lnTo>
                <a:lnTo>
                  <a:pt x="15875" y="2587612"/>
                </a:lnTo>
                <a:lnTo>
                  <a:pt x="35306" y="2437142"/>
                </a:lnTo>
                <a:lnTo>
                  <a:pt x="63373" y="2288819"/>
                </a:lnTo>
                <a:lnTo>
                  <a:pt x="98679" y="2141220"/>
                </a:lnTo>
                <a:lnTo>
                  <a:pt x="141097" y="1996503"/>
                </a:lnTo>
                <a:lnTo>
                  <a:pt x="192278" y="1853946"/>
                </a:lnTo>
                <a:lnTo>
                  <a:pt x="249809" y="1714271"/>
                </a:lnTo>
                <a:lnTo>
                  <a:pt x="314579" y="1577479"/>
                </a:lnTo>
                <a:lnTo>
                  <a:pt x="387350" y="1444282"/>
                </a:lnTo>
                <a:lnTo>
                  <a:pt x="465836" y="1315402"/>
                </a:lnTo>
                <a:lnTo>
                  <a:pt x="551561" y="1190853"/>
                </a:lnTo>
                <a:lnTo>
                  <a:pt x="643636" y="1071333"/>
                </a:lnTo>
                <a:lnTo>
                  <a:pt x="742315" y="956132"/>
                </a:lnTo>
                <a:lnTo>
                  <a:pt x="845947" y="845972"/>
                </a:lnTo>
                <a:lnTo>
                  <a:pt x="956183" y="742302"/>
                </a:lnTo>
                <a:lnTo>
                  <a:pt x="1071372" y="643661"/>
                </a:lnTo>
                <a:lnTo>
                  <a:pt x="1190879" y="551497"/>
                </a:lnTo>
                <a:lnTo>
                  <a:pt x="1315339" y="465823"/>
                </a:lnTo>
                <a:lnTo>
                  <a:pt x="1445006" y="387350"/>
                </a:lnTo>
                <a:lnTo>
                  <a:pt x="1577467" y="314629"/>
                </a:lnTo>
                <a:lnTo>
                  <a:pt x="1714246" y="249821"/>
                </a:lnTo>
                <a:lnTo>
                  <a:pt x="1853946" y="192227"/>
                </a:lnTo>
                <a:lnTo>
                  <a:pt x="1996440" y="141109"/>
                </a:lnTo>
                <a:lnTo>
                  <a:pt x="2141220" y="98628"/>
                </a:lnTo>
                <a:lnTo>
                  <a:pt x="2288794" y="63360"/>
                </a:lnTo>
                <a:lnTo>
                  <a:pt x="2437130" y="35280"/>
                </a:lnTo>
                <a:lnTo>
                  <a:pt x="2587625" y="15836"/>
                </a:lnTo>
                <a:lnTo>
                  <a:pt x="2738120" y="3594"/>
                </a:lnTo>
                <a:lnTo>
                  <a:pt x="2889250" y="0"/>
                </a:lnTo>
                <a:lnTo>
                  <a:pt x="3040507" y="3594"/>
                </a:lnTo>
                <a:lnTo>
                  <a:pt x="3191002" y="15836"/>
                </a:lnTo>
                <a:lnTo>
                  <a:pt x="3341370" y="35280"/>
                </a:lnTo>
                <a:lnTo>
                  <a:pt x="3489706" y="63360"/>
                </a:lnTo>
                <a:lnTo>
                  <a:pt x="3637407" y="98628"/>
                </a:lnTo>
                <a:lnTo>
                  <a:pt x="3782060" y="141109"/>
                </a:lnTo>
                <a:lnTo>
                  <a:pt x="3924681" y="192227"/>
                </a:lnTo>
                <a:lnTo>
                  <a:pt x="4064254" y="249821"/>
                </a:lnTo>
                <a:lnTo>
                  <a:pt x="4201033" y="314629"/>
                </a:lnTo>
                <a:lnTo>
                  <a:pt x="4334256" y="387350"/>
                </a:lnTo>
                <a:lnTo>
                  <a:pt x="4463161" y="465823"/>
                </a:lnTo>
                <a:lnTo>
                  <a:pt x="4528018" y="510423"/>
                </a:lnTo>
              </a:path>
              <a:path w="4528184" h="4592320">
                <a:moveTo>
                  <a:pt x="555996" y="4591962"/>
                </a:moveTo>
                <a:lnTo>
                  <a:pt x="466598" y="4462447"/>
                </a:lnTo>
                <a:lnTo>
                  <a:pt x="387350" y="4333571"/>
                </a:lnTo>
                <a:lnTo>
                  <a:pt x="315341" y="4200375"/>
                </a:lnTo>
                <a:lnTo>
                  <a:pt x="249809" y="4064297"/>
                </a:lnTo>
                <a:lnTo>
                  <a:pt x="192278" y="3924622"/>
                </a:lnTo>
                <a:lnTo>
                  <a:pt x="141859" y="3782065"/>
                </a:lnTo>
                <a:lnTo>
                  <a:pt x="98679" y="3636629"/>
                </a:lnTo>
                <a:lnTo>
                  <a:pt x="63373" y="3489751"/>
                </a:lnTo>
                <a:lnTo>
                  <a:pt x="35941" y="3341433"/>
                </a:lnTo>
                <a:lnTo>
                  <a:pt x="15875" y="3190963"/>
                </a:lnTo>
                <a:lnTo>
                  <a:pt x="4318" y="3040481"/>
                </a:lnTo>
                <a:lnTo>
                  <a:pt x="0" y="2889288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4" name="object 8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5" name="object 9"/>
          <p:cNvSpPr/>
          <p:nvPr/>
        </p:nvSpPr>
        <p:spPr>
          <a:xfrm>
            <a:off x="0" y="9739303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32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6" name="object 10"/>
          <p:cNvSpPr txBox="1"/>
          <p:nvPr/>
        </p:nvSpPr>
        <p:spPr>
          <a:xfrm>
            <a:off x="2028647" y="2356999"/>
            <a:ext cx="6529705" cy="22104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>
              <a:lnSpc>
                <a:spcPct val="99500"/>
              </a:lnSpc>
              <a:spcBef>
                <a:spcPts val="110"/>
              </a:spcBef>
            </a:pP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Harappan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Civilization's</a:t>
            </a:r>
            <a:r>
              <a:rPr sz="240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b="1" spc="30" dirty="0">
                <a:solidFill>
                  <a:srgbClr val="262425"/>
                </a:solidFill>
                <a:latin typeface="Trebuchet MS"/>
                <a:cs typeface="Trebuchet MS"/>
              </a:rPr>
              <a:t>sophistication</a:t>
            </a:r>
            <a:r>
              <a:rPr sz="2400" b="1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2400" spc="-7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b="1" spc="105" dirty="0">
                <a:solidFill>
                  <a:srgbClr val="262425"/>
                </a:solidFill>
                <a:latin typeface="Trebuchet MS"/>
                <a:cs typeface="Trebuchet MS"/>
              </a:rPr>
              <a:t>legacy </a:t>
            </a: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hold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signiﬁcant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importance 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in </a:t>
            </a:r>
            <a:r>
              <a:rPr sz="2400" spc="-3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understanding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development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early 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urban </a:t>
            </a:r>
            <a:r>
              <a:rPr sz="2400" spc="-10" dirty="0">
                <a:solidFill>
                  <a:srgbClr val="262425"/>
                </a:solidFill>
                <a:latin typeface="Trebuchet MS"/>
                <a:cs typeface="Trebuchet MS"/>
              </a:rPr>
              <a:t>societies. 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Its </a:t>
            </a:r>
            <a:r>
              <a:rPr sz="2400" spc="30" dirty="0">
                <a:solidFill>
                  <a:srgbClr val="262425"/>
                </a:solidFill>
                <a:latin typeface="Trebuchet MS"/>
                <a:cs typeface="Trebuchet MS"/>
              </a:rPr>
              <a:t>impact 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on 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subsequent </a:t>
            </a:r>
            <a:r>
              <a:rPr sz="2400" spc="10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civilizations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its 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enduring </a:t>
            </a:r>
            <a:r>
              <a:rPr sz="2400" b="1" spc="30" dirty="0">
                <a:solidFill>
                  <a:srgbClr val="262425"/>
                </a:solidFill>
                <a:latin typeface="Trebuchet MS"/>
                <a:cs typeface="Trebuchet MS"/>
              </a:rPr>
              <a:t>mystery 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make </a:t>
            </a:r>
            <a:r>
              <a:rPr sz="2400" spc="-155" dirty="0">
                <a:solidFill>
                  <a:srgbClr val="262425"/>
                </a:solidFill>
                <a:latin typeface="Trebuchet MS"/>
                <a:cs typeface="Trebuchet MS"/>
              </a:rPr>
              <a:t>it </a:t>
            </a:r>
            <a:r>
              <a:rPr sz="2400" spc="-15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204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95" dirty="0">
                <a:solidFill>
                  <a:srgbClr val="262425"/>
                </a:solidFill>
                <a:latin typeface="Trebuchet MS"/>
                <a:cs typeface="Trebuchet MS"/>
              </a:rPr>
              <a:t>lli</a:t>
            </a:r>
            <a:r>
              <a:rPr sz="2400" spc="180" dirty="0">
                <a:solidFill>
                  <a:srgbClr val="262425"/>
                </a:solidFill>
                <a:latin typeface="Trebuchet MS"/>
                <a:cs typeface="Trebuchet MS"/>
              </a:rPr>
              <a:t>ng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100" dirty="0">
                <a:solidFill>
                  <a:srgbClr val="262425"/>
                </a:solidFill>
                <a:latin typeface="Trebuchet MS"/>
                <a:cs typeface="Trebuchet MS"/>
              </a:rPr>
              <a:t>f</a:t>
            </a:r>
            <a:r>
              <a:rPr sz="2400" spc="-16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62425"/>
                </a:solidFill>
                <a:latin typeface="Trebuchet MS"/>
                <a:cs typeface="Trebuchet MS"/>
              </a:rPr>
              <a:t>his</a:t>
            </a:r>
            <a:r>
              <a:rPr sz="2400" spc="-3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oric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60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tud</a:t>
            </a:r>
            <a:r>
              <a:rPr sz="2400" spc="-70" dirty="0">
                <a:solidFill>
                  <a:srgbClr val="262425"/>
                </a:solidFill>
                <a:latin typeface="Trebuchet MS"/>
                <a:cs typeface="Trebuchet MS"/>
              </a:rPr>
              <a:t>y</a:t>
            </a:r>
            <a:r>
              <a:rPr sz="2400" spc="-430" dirty="0">
                <a:solidFill>
                  <a:srgbClr val="262425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48687" name="object 11"/>
          <p:cNvSpPr txBox="1">
            <a:spLocks noGrp="1"/>
          </p:cNvSpPr>
          <p:nvPr>
            <p:ph type="title"/>
          </p:nvPr>
        </p:nvSpPr>
        <p:spPr>
          <a:xfrm>
            <a:off x="5245455" y="1080471"/>
            <a:ext cx="7798434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875" dirty="0"/>
              <a:t>S</a:t>
            </a:r>
            <a:r>
              <a:rPr sz="5200" spc="20" dirty="0"/>
              <a:t>I</a:t>
            </a:r>
            <a:r>
              <a:rPr sz="5200" spc="-560" dirty="0"/>
              <a:t>G</a:t>
            </a:r>
            <a:r>
              <a:rPr sz="5200" spc="-25" dirty="0"/>
              <a:t>N</a:t>
            </a:r>
            <a:r>
              <a:rPr sz="5200" spc="20" dirty="0"/>
              <a:t>I</a:t>
            </a:r>
            <a:r>
              <a:rPr sz="5200" spc="-570" dirty="0"/>
              <a:t>F</a:t>
            </a:r>
            <a:r>
              <a:rPr sz="5200" spc="20" dirty="0"/>
              <a:t>I</a:t>
            </a:r>
            <a:r>
              <a:rPr sz="5200" spc="-545" dirty="0"/>
              <a:t>C</a:t>
            </a:r>
            <a:r>
              <a:rPr sz="5200" spc="-290" dirty="0"/>
              <a:t>A</a:t>
            </a:r>
            <a:r>
              <a:rPr sz="5200" spc="-25" dirty="0"/>
              <a:t>N</a:t>
            </a:r>
            <a:r>
              <a:rPr sz="5200" spc="-545" dirty="0"/>
              <a:t>C</a:t>
            </a:r>
            <a:r>
              <a:rPr sz="5200" spc="-635" dirty="0"/>
              <a:t>E</a:t>
            </a:r>
            <a:r>
              <a:rPr sz="5200" spc="-135" dirty="0"/>
              <a:t> </a:t>
            </a:r>
            <a:r>
              <a:rPr sz="5200" spc="20" dirty="0"/>
              <a:t>I</a:t>
            </a:r>
            <a:r>
              <a:rPr sz="5200" spc="-20" dirty="0"/>
              <a:t>N</a:t>
            </a:r>
            <a:r>
              <a:rPr sz="5200" spc="-135" dirty="0"/>
              <a:t> </a:t>
            </a:r>
            <a:r>
              <a:rPr sz="5200" spc="50" dirty="0"/>
              <a:t>H</a:t>
            </a:r>
            <a:r>
              <a:rPr sz="5200" spc="20" dirty="0"/>
              <a:t>I</a:t>
            </a:r>
            <a:r>
              <a:rPr sz="5200" spc="-875" dirty="0"/>
              <a:t>S</a:t>
            </a:r>
            <a:r>
              <a:rPr sz="5200" spc="-430" dirty="0"/>
              <a:t>T</a:t>
            </a:r>
            <a:r>
              <a:rPr sz="5200" spc="-250" dirty="0"/>
              <a:t>O</a:t>
            </a:r>
            <a:r>
              <a:rPr sz="5200" spc="-640" dirty="0"/>
              <a:t>R</a:t>
            </a:r>
            <a:r>
              <a:rPr sz="5200" spc="-565" dirty="0"/>
              <a:t>Y</a:t>
            </a:r>
            <a:endParaRPr sz="5200"/>
          </a:p>
        </p:txBody>
      </p:sp>
      <p:pic>
        <p:nvPicPr>
          <p:cNvPr id="2097162" name="object 1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3610" y="2388489"/>
            <a:ext cx="6210300" cy="65246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object 2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3"/>
          <p:cNvGrpSpPr/>
          <p:nvPr/>
        </p:nvGrpSpPr>
        <p:grpSpPr>
          <a:xfrm>
            <a:off x="-9359" y="4246820"/>
            <a:ext cx="18307050" cy="6047740"/>
            <a:chOff x="-9359" y="4246820"/>
            <a:chExt cx="18307050" cy="6047740"/>
          </a:xfrm>
        </p:grpSpPr>
        <p:sp>
          <p:nvSpPr>
            <p:cNvPr id="1048689" name="object 4"/>
            <p:cNvSpPr/>
            <p:nvPr/>
          </p:nvSpPr>
          <p:spPr>
            <a:xfrm>
              <a:off x="0" y="9739304"/>
              <a:ext cx="18288000" cy="1905"/>
            </a:xfrm>
            <a:custGeom>
              <a:avLst/>
              <a:gdLst/>
              <a:ahLst/>
              <a:cxnLst/>
              <a:rect l="l" t="t" r="r" b="b"/>
              <a:pathLst>
                <a:path w="18288000" h="1904">
                  <a:moveTo>
                    <a:pt x="18287999" y="1432"/>
                  </a:moveTo>
                  <a:lnTo>
                    <a:pt x="0" y="0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0" name="object 5"/>
            <p:cNvSpPr/>
            <p:nvPr/>
          </p:nvSpPr>
          <p:spPr>
            <a:xfrm>
              <a:off x="13161772" y="4254140"/>
              <a:ext cx="5126355" cy="6033135"/>
            </a:xfrm>
            <a:custGeom>
              <a:avLst/>
              <a:gdLst/>
              <a:ahLst/>
              <a:cxnLst/>
              <a:rect l="l" t="t" r="r" b="b"/>
              <a:pathLst>
                <a:path w="5126355" h="6033134">
                  <a:moveTo>
                    <a:pt x="508" y="5880243"/>
                  </a:moveTo>
                  <a:lnTo>
                    <a:pt x="2286" y="5729898"/>
                  </a:lnTo>
                  <a:lnTo>
                    <a:pt x="7874" y="5579557"/>
                  </a:lnTo>
                  <a:lnTo>
                    <a:pt x="17399" y="5429776"/>
                  </a:lnTo>
                  <a:lnTo>
                    <a:pt x="30988" y="5279434"/>
                  </a:lnTo>
                  <a:lnTo>
                    <a:pt x="47879" y="5130219"/>
                  </a:lnTo>
                  <a:lnTo>
                    <a:pt x="68707" y="4981565"/>
                  </a:lnTo>
                  <a:lnTo>
                    <a:pt x="93472" y="4832911"/>
                  </a:lnTo>
                  <a:lnTo>
                    <a:pt x="122174" y="4685389"/>
                  </a:lnTo>
                  <a:lnTo>
                    <a:pt x="154305" y="4538425"/>
                  </a:lnTo>
                  <a:lnTo>
                    <a:pt x="189738" y="4392578"/>
                  </a:lnTo>
                  <a:lnTo>
                    <a:pt x="229743" y="4247303"/>
                  </a:lnTo>
                  <a:lnTo>
                    <a:pt x="272542" y="4103158"/>
                  </a:lnTo>
                  <a:lnTo>
                    <a:pt x="319278" y="3960143"/>
                  </a:lnTo>
                  <a:lnTo>
                    <a:pt x="369951" y="3818805"/>
                  </a:lnTo>
                  <a:lnTo>
                    <a:pt x="423926" y="3678038"/>
                  </a:lnTo>
                  <a:lnTo>
                    <a:pt x="481457" y="3539519"/>
                  </a:lnTo>
                  <a:lnTo>
                    <a:pt x="542290" y="3402118"/>
                  </a:lnTo>
                  <a:lnTo>
                    <a:pt x="606933" y="3265859"/>
                  </a:lnTo>
                  <a:lnTo>
                    <a:pt x="675132" y="3131849"/>
                  </a:lnTo>
                  <a:lnTo>
                    <a:pt x="746125" y="2999528"/>
                  </a:lnTo>
                  <a:lnTo>
                    <a:pt x="820928" y="2868883"/>
                  </a:lnTo>
                  <a:lnTo>
                    <a:pt x="898652" y="2740511"/>
                  </a:lnTo>
                  <a:lnTo>
                    <a:pt x="979805" y="2613803"/>
                  </a:lnTo>
                  <a:lnTo>
                    <a:pt x="1064260" y="2489369"/>
                  </a:lnTo>
                  <a:lnTo>
                    <a:pt x="1151509" y="2366623"/>
                  </a:lnTo>
                  <a:lnTo>
                    <a:pt x="1242187" y="2246684"/>
                  </a:lnTo>
                  <a:lnTo>
                    <a:pt x="1335659" y="2128993"/>
                  </a:lnTo>
                  <a:lnTo>
                    <a:pt x="1432433" y="2013563"/>
                  </a:lnTo>
                  <a:lnTo>
                    <a:pt x="1531620" y="1900952"/>
                  </a:lnTo>
                  <a:lnTo>
                    <a:pt x="1634109" y="1790589"/>
                  </a:lnTo>
                  <a:lnTo>
                    <a:pt x="1738757" y="1682474"/>
                  </a:lnTo>
                  <a:lnTo>
                    <a:pt x="1846326" y="1577737"/>
                  </a:lnTo>
                  <a:lnTo>
                    <a:pt x="1956689" y="1475261"/>
                  </a:lnTo>
                  <a:lnTo>
                    <a:pt x="2069846" y="1376163"/>
                  </a:lnTo>
                  <a:lnTo>
                    <a:pt x="2185289" y="1279313"/>
                  </a:lnTo>
                  <a:lnTo>
                    <a:pt x="2303018" y="1185841"/>
                  </a:lnTo>
                  <a:lnTo>
                    <a:pt x="2422906" y="1095175"/>
                  </a:lnTo>
                  <a:lnTo>
                    <a:pt x="2545080" y="1007901"/>
                  </a:lnTo>
                  <a:lnTo>
                    <a:pt x="2669540" y="923446"/>
                  </a:lnTo>
                  <a:lnTo>
                    <a:pt x="2796286" y="842356"/>
                  </a:lnTo>
                  <a:lnTo>
                    <a:pt x="2925191" y="764658"/>
                  </a:lnTo>
                  <a:lnTo>
                    <a:pt x="3055874" y="689766"/>
                  </a:lnTo>
                  <a:lnTo>
                    <a:pt x="3188208" y="618252"/>
                  </a:lnTo>
                  <a:lnTo>
                    <a:pt x="3322193" y="550688"/>
                  </a:lnTo>
                  <a:lnTo>
                    <a:pt x="3457829" y="485931"/>
                  </a:lnTo>
                  <a:lnTo>
                    <a:pt x="3595243" y="425123"/>
                  </a:lnTo>
                  <a:lnTo>
                    <a:pt x="3734308" y="367681"/>
                  </a:lnTo>
                  <a:lnTo>
                    <a:pt x="3874516" y="313630"/>
                  </a:lnTo>
                  <a:lnTo>
                    <a:pt x="4016502" y="262944"/>
                  </a:lnTo>
                  <a:lnTo>
                    <a:pt x="4159504" y="216208"/>
                  </a:lnTo>
                  <a:lnTo>
                    <a:pt x="4303649" y="172851"/>
                  </a:lnTo>
                  <a:lnTo>
                    <a:pt x="4448302" y="133442"/>
                  </a:lnTo>
                  <a:lnTo>
                    <a:pt x="4594733" y="97400"/>
                  </a:lnTo>
                  <a:lnTo>
                    <a:pt x="4741672" y="65307"/>
                  </a:lnTo>
                  <a:lnTo>
                    <a:pt x="4889246" y="37151"/>
                  </a:lnTo>
                  <a:lnTo>
                    <a:pt x="5037836" y="12373"/>
                  </a:lnTo>
                  <a:lnTo>
                    <a:pt x="5126188" y="0"/>
                  </a:lnTo>
                </a:path>
                <a:path w="5126355" h="6033134">
                  <a:moveTo>
                    <a:pt x="1745" y="6032857"/>
                  </a:moveTo>
                  <a:lnTo>
                    <a:pt x="1651" y="6030585"/>
                  </a:lnTo>
                  <a:lnTo>
                    <a:pt x="0" y="5880243"/>
                  </a:lnTo>
                  <a:lnTo>
                    <a:pt x="508" y="5880243"/>
                  </a:lnTo>
                </a:path>
              </a:pathLst>
            </a:custGeom>
            <a:ln w="14640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1" name="object 6"/>
            <p:cNvSpPr/>
            <p:nvPr/>
          </p:nvSpPr>
          <p:spPr>
            <a:xfrm>
              <a:off x="15341982" y="6466579"/>
              <a:ext cx="2946400" cy="3820795"/>
            </a:xfrm>
            <a:custGeom>
              <a:avLst/>
              <a:gdLst/>
              <a:ahLst/>
              <a:cxnLst/>
              <a:rect l="l" t="t" r="r" b="b"/>
              <a:pathLst>
                <a:path w="2946400" h="3820795">
                  <a:moveTo>
                    <a:pt x="2945979" y="0"/>
                  </a:moveTo>
                  <a:lnTo>
                    <a:pt x="2907792" y="8337"/>
                  </a:lnTo>
                  <a:lnTo>
                    <a:pt x="2815463" y="30867"/>
                  </a:lnTo>
                  <a:lnTo>
                    <a:pt x="2723642" y="55645"/>
                  </a:lnTo>
                  <a:lnTo>
                    <a:pt x="2632456" y="83229"/>
                  </a:lnTo>
                  <a:lnTo>
                    <a:pt x="2541778" y="113074"/>
                  </a:lnTo>
                  <a:lnTo>
                    <a:pt x="2452243" y="144608"/>
                  </a:lnTo>
                  <a:lnTo>
                    <a:pt x="2363216" y="178962"/>
                  </a:lnTo>
                  <a:lnTo>
                    <a:pt x="2275459" y="215550"/>
                  </a:lnTo>
                  <a:lnTo>
                    <a:pt x="2188210" y="253841"/>
                  </a:lnTo>
                  <a:lnTo>
                    <a:pt x="2102612" y="294951"/>
                  </a:lnTo>
                  <a:lnTo>
                    <a:pt x="2017522" y="337750"/>
                  </a:lnTo>
                  <a:lnTo>
                    <a:pt x="1933702" y="382797"/>
                  </a:lnTo>
                  <a:lnTo>
                    <a:pt x="1850898" y="430091"/>
                  </a:lnTo>
                  <a:lnTo>
                    <a:pt x="1769745" y="479634"/>
                  </a:lnTo>
                  <a:lnTo>
                    <a:pt x="1689227" y="530879"/>
                  </a:lnTo>
                  <a:lnTo>
                    <a:pt x="1610487" y="584371"/>
                  </a:lnTo>
                  <a:lnTo>
                    <a:pt x="1533271" y="639552"/>
                  </a:lnTo>
                  <a:lnTo>
                    <a:pt x="1457325" y="696982"/>
                  </a:lnTo>
                  <a:lnTo>
                    <a:pt x="1382903" y="756113"/>
                  </a:lnTo>
                  <a:lnTo>
                    <a:pt x="1309751" y="817492"/>
                  </a:lnTo>
                  <a:lnTo>
                    <a:pt x="1238250" y="879989"/>
                  </a:lnTo>
                  <a:lnTo>
                    <a:pt x="1168400" y="944746"/>
                  </a:lnTo>
                  <a:lnTo>
                    <a:pt x="1100328" y="1011193"/>
                  </a:lnTo>
                  <a:lnTo>
                    <a:pt x="1033907" y="1079315"/>
                  </a:lnTo>
                  <a:lnTo>
                    <a:pt x="969137" y="1149140"/>
                  </a:lnTo>
                  <a:lnTo>
                    <a:pt x="906526" y="1220654"/>
                  </a:lnTo>
                  <a:lnTo>
                    <a:pt x="845185" y="1293856"/>
                  </a:lnTo>
                  <a:lnTo>
                    <a:pt x="786130" y="1368177"/>
                  </a:lnTo>
                  <a:lnTo>
                    <a:pt x="728599" y="1444199"/>
                  </a:lnTo>
                  <a:lnTo>
                    <a:pt x="673481" y="1521339"/>
                  </a:lnTo>
                  <a:lnTo>
                    <a:pt x="620014" y="1600168"/>
                  </a:lnTo>
                  <a:lnTo>
                    <a:pt x="568706" y="1680686"/>
                  </a:lnTo>
                  <a:lnTo>
                    <a:pt x="519176" y="1761775"/>
                  </a:lnTo>
                  <a:lnTo>
                    <a:pt x="471932" y="1844541"/>
                  </a:lnTo>
                  <a:lnTo>
                    <a:pt x="426847" y="1928450"/>
                  </a:lnTo>
                  <a:lnTo>
                    <a:pt x="384048" y="2013477"/>
                  </a:lnTo>
                  <a:lnTo>
                    <a:pt x="342900" y="2099062"/>
                  </a:lnTo>
                  <a:lnTo>
                    <a:pt x="304673" y="2186336"/>
                  </a:lnTo>
                  <a:lnTo>
                    <a:pt x="268097" y="2274182"/>
                  </a:lnTo>
                  <a:lnTo>
                    <a:pt x="233680" y="2363146"/>
                  </a:lnTo>
                  <a:lnTo>
                    <a:pt x="202184" y="2452668"/>
                  </a:lnTo>
                  <a:lnTo>
                    <a:pt x="172339" y="2543333"/>
                  </a:lnTo>
                  <a:lnTo>
                    <a:pt x="144780" y="2634551"/>
                  </a:lnTo>
                  <a:lnTo>
                    <a:pt x="120015" y="2726333"/>
                  </a:lnTo>
                  <a:lnTo>
                    <a:pt x="97409" y="2818676"/>
                  </a:lnTo>
                  <a:lnTo>
                    <a:pt x="77216" y="2911584"/>
                  </a:lnTo>
                  <a:lnTo>
                    <a:pt x="59182" y="3005058"/>
                  </a:lnTo>
                  <a:lnTo>
                    <a:pt x="43434" y="3099093"/>
                  </a:lnTo>
                  <a:lnTo>
                    <a:pt x="29845" y="3193128"/>
                  </a:lnTo>
                  <a:lnTo>
                    <a:pt x="19177" y="3287722"/>
                  </a:lnTo>
                  <a:lnTo>
                    <a:pt x="10668" y="3382322"/>
                  </a:lnTo>
                  <a:lnTo>
                    <a:pt x="5080" y="3477483"/>
                  </a:lnTo>
                  <a:lnTo>
                    <a:pt x="1143" y="3572644"/>
                  </a:lnTo>
                  <a:lnTo>
                    <a:pt x="0" y="3667804"/>
                  </a:lnTo>
                  <a:lnTo>
                    <a:pt x="1143" y="3762965"/>
                  </a:lnTo>
                  <a:lnTo>
                    <a:pt x="3519" y="3820418"/>
                  </a:lnTo>
                  <a:lnTo>
                    <a:pt x="2945979" y="3820418"/>
                  </a:lnTo>
                  <a:lnTo>
                    <a:pt x="2945979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2" name="object 7"/>
            <p:cNvSpPr/>
            <p:nvPr/>
          </p:nvSpPr>
          <p:spPr>
            <a:xfrm>
              <a:off x="15341980" y="6466580"/>
              <a:ext cx="2946400" cy="3820795"/>
            </a:xfrm>
            <a:custGeom>
              <a:avLst/>
              <a:gdLst/>
              <a:ahLst/>
              <a:cxnLst/>
              <a:rect l="l" t="t" r="r" b="b"/>
              <a:pathLst>
                <a:path w="2946400" h="3820795">
                  <a:moveTo>
                    <a:pt x="0" y="3667804"/>
                  </a:moveTo>
                  <a:lnTo>
                    <a:pt x="1143" y="3572644"/>
                  </a:lnTo>
                  <a:lnTo>
                    <a:pt x="5080" y="3477483"/>
                  </a:lnTo>
                  <a:lnTo>
                    <a:pt x="10668" y="3382322"/>
                  </a:lnTo>
                  <a:lnTo>
                    <a:pt x="19177" y="3287722"/>
                  </a:lnTo>
                  <a:lnTo>
                    <a:pt x="29845" y="3193127"/>
                  </a:lnTo>
                  <a:lnTo>
                    <a:pt x="43434" y="3099093"/>
                  </a:lnTo>
                  <a:lnTo>
                    <a:pt x="59182" y="3005058"/>
                  </a:lnTo>
                  <a:lnTo>
                    <a:pt x="77216" y="2911584"/>
                  </a:lnTo>
                  <a:lnTo>
                    <a:pt x="97409" y="2818676"/>
                  </a:lnTo>
                  <a:lnTo>
                    <a:pt x="120015" y="2726333"/>
                  </a:lnTo>
                  <a:lnTo>
                    <a:pt x="144780" y="2634551"/>
                  </a:lnTo>
                  <a:lnTo>
                    <a:pt x="172339" y="2543333"/>
                  </a:lnTo>
                  <a:lnTo>
                    <a:pt x="202184" y="2452668"/>
                  </a:lnTo>
                  <a:lnTo>
                    <a:pt x="233680" y="2363146"/>
                  </a:lnTo>
                  <a:lnTo>
                    <a:pt x="268097" y="2274182"/>
                  </a:lnTo>
                  <a:lnTo>
                    <a:pt x="304673" y="2186336"/>
                  </a:lnTo>
                  <a:lnTo>
                    <a:pt x="342900" y="2099062"/>
                  </a:lnTo>
                  <a:lnTo>
                    <a:pt x="384048" y="2013477"/>
                  </a:lnTo>
                  <a:lnTo>
                    <a:pt x="426847" y="1928450"/>
                  </a:lnTo>
                  <a:lnTo>
                    <a:pt x="471932" y="1844541"/>
                  </a:lnTo>
                  <a:lnTo>
                    <a:pt x="519176" y="1761775"/>
                  </a:lnTo>
                  <a:lnTo>
                    <a:pt x="568706" y="1680686"/>
                  </a:lnTo>
                  <a:lnTo>
                    <a:pt x="620014" y="1600168"/>
                  </a:lnTo>
                  <a:lnTo>
                    <a:pt x="673481" y="1521339"/>
                  </a:lnTo>
                  <a:lnTo>
                    <a:pt x="728599" y="1444199"/>
                  </a:lnTo>
                  <a:lnTo>
                    <a:pt x="786130" y="1368177"/>
                  </a:lnTo>
                  <a:lnTo>
                    <a:pt x="845185" y="1293856"/>
                  </a:lnTo>
                  <a:lnTo>
                    <a:pt x="906526" y="1220654"/>
                  </a:lnTo>
                  <a:lnTo>
                    <a:pt x="969137" y="1149140"/>
                  </a:lnTo>
                  <a:lnTo>
                    <a:pt x="1033907" y="1079315"/>
                  </a:lnTo>
                  <a:lnTo>
                    <a:pt x="1100328" y="1011193"/>
                  </a:lnTo>
                  <a:lnTo>
                    <a:pt x="1168400" y="944746"/>
                  </a:lnTo>
                  <a:lnTo>
                    <a:pt x="1238250" y="879989"/>
                  </a:lnTo>
                  <a:lnTo>
                    <a:pt x="1309751" y="817492"/>
                  </a:lnTo>
                  <a:lnTo>
                    <a:pt x="1382903" y="756113"/>
                  </a:lnTo>
                  <a:lnTo>
                    <a:pt x="1457325" y="696982"/>
                  </a:lnTo>
                  <a:lnTo>
                    <a:pt x="1533271" y="639552"/>
                  </a:lnTo>
                  <a:lnTo>
                    <a:pt x="1610487" y="584371"/>
                  </a:lnTo>
                  <a:lnTo>
                    <a:pt x="1689227" y="530879"/>
                  </a:lnTo>
                  <a:lnTo>
                    <a:pt x="1769745" y="479634"/>
                  </a:lnTo>
                  <a:lnTo>
                    <a:pt x="1850898" y="430091"/>
                  </a:lnTo>
                  <a:lnTo>
                    <a:pt x="1933702" y="382797"/>
                  </a:lnTo>
                  <a:lnTo>
                    <a:pt x="2017522" y="337750"/>
                  </a:lnTo>
                  <a:lnTo>
                    <a:pt x="2102612" y="294951"/>
                  </a:lnTo>
                  <a:lnTo>
                    <a:pt x="2188210" y="253841"/>
                  </a:lnTo>
                  <a:lnTo>
                    <a:pt x="2275459" y="215550"/>
                  </a:lnTo>
                  <a:lnTo>
                    <a:pt x="2363216" y="178962"/>
                  </a:lnTo>
                  <a:lnTo>
                    <a:pt x="2452243" y="144608"/>
                  </a:lnTo>
                  <a:lnTo>
                    <a:pt x="2541778" y="113074"/>
                  </a:lnTo>
                  <a:lnTo>
                    <a:pt x="2632456" y="83229"/>
                  </a:lnTo>
                  <a:lnTo>
                    <a:pt x="2723642" y="55645"/>
                  </a:lnTo>
                  <a:lnTo>
                    <a:pt x="2815463" y="30867"/>
                  </a:lnTo>
                  <a:lnTo>
                    <a:pt x="2907792" y="8337"/>
                  </a:lnTo>
                  <a:lnTo>
                    <a:pt x="2945979" y="0"/>
                  </a:lnTo>
                </a:path>
                <a:path w="2946400" h="3820795">
                  <a:moveTo>
                    <a:pt x="3519" y="3820418"/>
                  </a:moveTo>
                  <a:lnTo>
                    <a:pt x="1143" y="3762965"/>
                  </a:lnTo>
                  <a:lnTo>
                    <a:pt x="0" y="366780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3" name="object 8"/>
            <p:cNvSpPr/>
            <p:nvPr/>
          </p:nvSpPr>
          <p:spPr>
            <a:xfrm>
              <a:off x="15341980" y="6466580"/>
              <a:ext cx="2946400" cy="3820795"/>
            </a:xfrm>
            <a:custGeom>
              <a:avLst/>
              <a:gdLst/>
              <a:ahLst/>
              <a:cxnLst/>
              <a:rect l="l" t="t" r="r" b="b"/>
              <a:pathLst>
                <a:path w="2946400" h="3820795">
                  <a:moveTo>
                    <a:pt x="0" y="3667804"/>
                  </a:moveTo>
                  <a:lnTo>
                    <a:pt x="1143" y="3572644"/>
                  </a:lnTo>
                  <a:lnTo>
                    <a:pt x="5080" y="3477483"/>
                  </a:lnTo>
                  <a:lnTo>
                    <a:pt x="10668" y="3382322"/>
                  </a:lnTo>
                  <a:lnTo>
                    <a:pt x="19177" y="3287722"/>
                  </a:lnTo>
                  <a:lnTo>
                    <a:pt x="29845" y="3193127"/>
                  </a:lnTo>
                  <a:lnTo>
                    <a:pt x="43434" y="3099093"/>
                  </a:lnTo>
                  <a:lnTo>
                    <a:pt x="59182" y="3005058"/>
                  </a:lnTo>
                  <a:lnTo>
                    <a:pt x="77216" y="2911584"/>
                  </a:lnTo>
                  <a:lnTo>
                    <a:pt x="97409" y="2818676"/>
                  </a:lnTo>
                  <a:lnTo>
                    <a:pt x="120015" y="2726333"/>
                  </a:lnTo>
                  <a:lnTo>
                    <a:pt x="144780" y="2634551"/>
                  </a:lnTo>
                  <a:lnTo>
                    <a:pt x="172339" y="2543333"/>
                  </a:lnTo>
                  <a:lnTo>
                    <a:pt x="202184" y="2452668"/>
                  </a:lnTo>
                  <a:lnTo>
                    <a:pt x="233680" y="2363146"/>
                  </a:lnTo>
                  <a:lnTo>
                    <a:pt x="268097" y="2274182"/>
                  </a:lnTo>
                  <a:lnTo>
                    <a:pt x="304673" y="2186336"/>
                  </a:lnTo>
                  <a:lnTo>
                    <a:pt x="342900" y="2099062"/>
                  </a:lnTo>
                  <a:lnTo>
                    <a:pt x="384048" y="2013477"/>
                  </a:lnTo>
                  <a:lnTo>
                    <a:pt x="426847" y="1928450"/>
                  </a:lnTo>
                  <a:lnTo>
                    <a:pt x="471932" y="1844541"/>
                  </a:lnTo>
                  <a:lnTo>
                    <a:pt x="519176" y="1761775"/>
                  </a:lnTo>
                  <a:lnTo>
                    <a:pt x="568706" y="1680686"/>
                  </a:lnTo>
                  <a:lnTo>
                    <a:pt x="620014" y="1600168"/>
                  </a:lnTo>
                  <a:lnTo>
                    <a:pt x="673481" y="1521339"/>
                  </a:lnTo>
                  <a:lnTo>
                    <a:pt x="728599" y="1444199"/>
                  </a:lnTo>
                  <a:lnTo>
                    <a:pt x="786130" y="1368177"/>
                  </a:lnTo>
                  <a:lnTo>
                    <a:pt x="845185" y="1293856"/>
                  </a:lnTo>
                  <a:lnTo>
                    <a:pt x="906526" y="1220654"/>
                  </a:lnTo>
                  <a:lnTo>
                    <a:pt x="969137" y="1149140"/>
                  </a:lnTo>
                  <a:lnTo>
                    <a:pt x="1033907" y="1079315"/>
                  </a:lnTo>
                  <a:lnTo>
                    <a:pt x="1100328" y="1011193"/>
                  </a:lnTo>
                  <a:lnTo>
                    <a:pt x="1168400" y="944746"/>
                  </a:lnTo>
                  <a:lnTo>
                    <a:pt x="1238250" y="879989"/>
                  </a:lnTo>
                  <a:lnTo>
                    <a:pt x="1309751" y="817492"/>
                  </a:lnTo>
                  <a:lnTo>
                    <a:pt x="1382903" y="756113"/>
                  </a:lnTo>
                  <a:lnTo>
                    <a:pt x="1457325" y="696982"/>
                  </a:lnTo>
                  <a:lnTo>
                    <a:pt x="1533271" y="639552"/>
                  </a:lnTo>
                  <a:lnTo>
                    <a:pt x="1610487" y="584371"/>
                  </a:lnTo>
                  <a:lnTo>
                    <a:pt x="1689227" y="530879"/>
                  </a:lnTo>
                  <a:lnTo>
                    <a:pt x="1769745" y="479634"/>
                  </a:lnTo>
                  <a:lnTo>
                    <a:pt x="1850898" y="430091"/>
                  </a:lnTo>
                  <a:lnTo>
                    <a:pt x="1933702" y="382797"/>
                  </a:lnTo>
                  <a:lnTo>
                    <a:pt x="2017522" y="337750"/>
                  </a:lnTo>
                  <a:lnTo>
                    <a:pt x="2102612" y="294951"/>
                  </a:lnTo>
                  <a:lnTo>
                    <a:pt x="2188210" y="253841"/>
                  </a:lnTo>
                  <a:lnTo>
                    <a:pt x="2275459" y="215550"/>
                  </a:lnTo>
                  <a:lnTo>
                    <a:pt x="2363216" y="178962"/>
                  </a:lnTo>
                  <a:lnTo>
                    <a:pt x="2452243" y="144608"/>
                  </a:lnTo>
                  <a:lnTo>
                    <a:pt x="2541778" y="113074"/>
                  </a:lnTo>
                  <a:lnTo>
                    <a:pt x="2632456" y="83229"/>
                  </a:lnTo>
                  <a:lnTo>
                    <a:pt x="2723642" y="55645"/>
                  </a:lnTo>
                  <a:lnTo>
                    <a:pt x="2815463" y="30867"/>
                  </a:lnTo>
                  <a:lnTo>
                    <a:pt x="2907792" y="8337"/>
                  </a:lnTo>
                  <a:lnTo>
                    <a:pt x="2945979" y="0"/>
                  </a:lnTo>
                </a:path>
                <a:path w="2946400" h="3820795">
                  <a:moveTo>
                    <a:pt x="3519" y="3820418"/>
                  </a:moveTo>
                  <a:lnTo>
                    <a:pt x="1143" y="3762965"/>
                  </a:lnTo>
                  <a:lnTo>
                    <a:pt x="0" y="3667804"/>
                  </a:lnTo>
                </a:path>
              </a:pathLst>
            </a:custGeom>
            <a:ln w="14640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94" name="object 9"/>
          <p:cNvSpPr txBox="1"/>
          <p:nvPr/>
        </p:nvSpPr>
        <p:spPr>
          <a:xfrm>
            <a:off x="2282126" y="3409461"/>
            <a:ext cx="9606280" cy="1848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enigmatic 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legacy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Harappan </a:t>
            </a:r>
            <a:r>
              <a:rPr sz="2400" spc="-25" dirty="0">
                <a:solidFill>
                  <a:srgbClr val="262425"/>
                </a:solidFill>
                <a:latin typeface="Trebuchet MS"/>
                <a:cs typeface="Trebuchet MS"/>
              </a:rPr>
              <a:t>Civilization </a:t>
            </a:r>
            <a:r>
              <a:rPr sz="2400" spc="50" dirty="0">
                <a:solidFill>
                  <a:srgbClr val="262425"/>
                </a:solidFill>
                <a:latin typeface="Trebuchet MS"/>
                <a:cs typeface="Trebuchet MS"/>
              </a:rPr>
              <a:t>continues 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to 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62425"/>
                </a:solidFill>
                <a:latin typeface="Trebuchet MS"/>
                <a:cs typeface="Trebuchet MS"/>
              </a:rPr>
              <a:t>captivate </a:t>
            </a:r>
            <a:r>
              <a:rPr sz="2400" spc="30" dirty="0">
                <a:solidFill>
                  <a:srgbClr val="262425"/>
                </a:solidFill>
                <a:latin typeface="Trebuchet MS"/>
                <a:cs typeface="Trebuchet MS"/>
              </a:rPr>
              <a:t>scholars,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oﬀering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 </a:t>
            </a:r>
            <a:r>
              <a:rPr sz="2400" b="1" spc="50" dirty="0">
                <a:solidFill>
                  <a:srgbClr val="262425"/>
                </a:solidFill>
                <a:latin typeface="Trebuchet MS"/>
                <a:cs typeface="Trebuchet MS"/>
              </a:rPr>
              <a:t>fascinating 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glimpse </a:t>
            </a:r>
            <a:r>
              <a:rPr sz="2400" spc="-35" dirty="0">
                <a:solidFill>
                  <a:srgbClr val="262425"/>
                </a:solidFill>
                <a:latin typeface="Trebuchet MS"/>
                <a:cs typeface="Trebuchet MS"/>
              </a:rPr>
              <a:t>into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an 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ancient 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society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that</a:t>
            </a:r>
            <a:r>
              <a:rPr sz="240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thrived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over</a:t>
            </a:r>
            <a:r>
              <a:rPr sz="2400" spc="-16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4,000</a:t>
            </a:r>
            <a:r>
              <a:rPr sz="2400" spc="-17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years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62425"/>
                </a:solidFill>
                <a:latin typeface="Trebuchet MS"/>
                <a:cs typeface="Trebuchet MS"/>
              </a:rPr>
              <a:t>ago.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Its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enduring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b="1" spc="30" dirty="0">
                <a:solidFill>
                  <a:srgbClr val="262425"/>
                </a:solidFill>
                <a:latin typeface="Trebuchet MS"/>
                <a:cs typeface="Trebuchet MS"/>
              </a:rPr>
              <a:t>mysteries</a:t>
            </a:r>
            <a:r>
              <a:rPr sz="2400" b="1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2400" spc="-7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62425"/>
                </a:solidFill>
                <a:latin typeface="Trebuchet MS"/>
                <a:cs typeface="Trebuchet MS"/>
              </a:rPr>
              <a:t>cultural 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contributions remain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 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testament 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to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400" spc="-10" dirty="0">
                <a:solidFill>
                  <a:srgbClr val="262425"/>
                </a:solidFill>
                <a:latin typeface="Trebuchet MS"/>
                <a:cs typeface="Trebuchet MS"/>
              </a:rPr>
              <a:t>civilization's </a:t>
            </a:r>
            <a:r>
              <a:rPr sz="2400" spc="30" dirty="0">
                <a:solidFill>
                  <a:srgbClr val="262425"/>
                </a:solidFill>
                <a:latin typeface="Trebuchet MS"/>
                <a:cs typeface="Trebuchet MS"/>
              </a:rPr>
              <a:t>lasting </a:t>
            </a:r>
            <a:r>
              <a:rPr sz="2400" spc="-7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262425"/>
                </a:solidFill>
                <a:latin typeface="Trebuchet MS"/>
                <a:cs typeface="Trebuchet MS"/>
              </a:rPr>
              <a:t>impact.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48695" name="object 10"/>
          <p:cNvSpPr txBox="1">
            <a:spLocks noGrp="1"/>
          </p:cNvSpPr>
          <p:nvPr>
            <p:ph type="title"/>
          </p:nvPr>
        </p:nvSpPr>
        <p:spPr>
          <a:xfrm>
            <a:off x="2282139" y="1695488"/>
            <a:ext cx="699452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-1110" dirty="0"/>
              <a:t>C</a:t>
            </a:r>
            <a:r>
              <a:rPr sz="9000" spc="-450" dirty="0"/>
              <a:t>ONCLUSION</a:t>
            </a:r>
            <a:endParaRPr sz="9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object 2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7" name="object 22"/>
          <p:cNvSpPr txBox="1">
            <a:spLocks noGrp="1"/>
          </p:cNvSpPr>
          <p:nvPr>
            <p:ph type="title"/>
          </p:nvPr>
        </p:nvSpPr>
        <p:spPr>
          <a:xfrm>
            <a:off x="4273550" y="4235450"/>
            <a:ext cx="9803931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00"/>
              </a:spcBef>
            </a:pPr>
            <a:r>
              <a:rPr spc="-1185"/>
              <a:t>T</a:t>
            </a:r>
            <a:r>
              <a:rPr spc="-125"/>
              <a:t>hank</a:t>
            </a:r>
            <a:r>
              <a:rPr lang="en-US" spc="-125" dirty="0"/>
              <a:t> You</a:t>
            </a:r>
            <a:endParaRPr spc="-1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object 5"/>
          <p:cNvSpPr txBox="1"/>
          <p:nvPr/>
        </p:nvSpPr>
        <p:spPr>
          <a:xfrm>
            <a:off x="9836150" y="3397250"/>
            <a:ext cx="6802120" cy="1917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50" spc="75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65" dirty="0">
                <a:latin typeface="Trebuchet MS"/>
                <a:cs typeface="Trebuchet MS"/>
              </a:rPr>
              <a:t>Harappan</a:t>
            </a:r>
            <a:r>
              <a:rPr sz="2250" spc="-105" dirty="0">
                <a:latin typeface="Trebuchet MS"/>
                <a:cs typeface="Trebuchet MS"/>
              </a:rPr>
              <a:t> </a:t>
            </a:r>
            <a:r>
              <a:rPr sz="2250" spc="-20" dirty="0">
                <a:latin typeface="Trebuchet MS"/>
                <a:cs typeface="Trebuchet MS"/>
              </a:rPr>
              <a:t>Civilization</a:t>
            </a:r>
            <a:r>
              <a:rPr sz="2250" spc="-170" dirty="0">
                <a:latin typeface="Trebuchet MS"/>
                <a:cs typeface="Trebuchet MS"/>
              </a:rPr>
              <a:t> </a:t>
            </a:r>
            <a:r>
              <a:rPr sz="2250" spc="110" dirty="0">
                <a:solidFill>
                  <a:srgbClr val="262425"/>
                </a:solidFill>
                <a:latin typeface="Trebuchet MS"/>
                <a:cs typeface="Trebuchet MS"/>
              </a:rPr>
              <a:t>was</a:t>
            </a:r>
            <a:r>
              <a:rPr sz="2250" spc="-10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65" dirty="0">
                <a:solidFill>
                  <a:srgbClr val="262425"/>
                </a:solidFill>
                <a:latin typeface="Trebuchet MS"/>
                <a:cs typeface="Trebuchet MS"/>
              </a:rPr>
              <a:t>Bronze</a:t>
            </a:r>
            <a:r>
              <a:rPr sz="2250" spc="-17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165" dirty="0">
                <a:solidFill>
                  <a:srgbClr val="262425"/>
                </a:solidFill>
                <a:latin typeface="Trebuchet MS"/>
                <a:cs typeface="Trebuchet MS"/>
              </a:rPr>
              <a:t>Age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40" dirty="0">
                <a:solidFill>
                  <a:srgbClr val="262425"/>
                </a:solidFill>
                <a:latin typeface="Trebuchet MS"/>
                <a:cs typeface="Trebuchet MS"/>
              </a:rPr>
              <a:t>society </a:t>
            </a:r>
            <a:r>
              <a:rPr sz="2250" spc="-66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-40" dirty="0">
                <a:solidFill>
                  <a:srgbClr val="262425"/>
                </a:solidFill>
                <a:latin typeface="Trebuchet MS"/>
                <a:cs typeface="Trebuchet MS"/>
              </a:rPr>
              <a:t>in </a:t>
            </a:r>
            <a:r>
              <a:rPr sz="2250" spc="1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250" spc="85" dirty="0">
                <a:solidFill>
                  <a:srgbClr val="262425"/>
                </a:solidFill>
                <a:latin typeface="Trebuchet MS"/>
                <a:cs typeface="Trebuchet MS"/>
              </a:rPr>
              <a:t>Indus </a:t>
            </a:r>
            <a:r>
              <a:rPr sz="2250" spc="-45" dirty="0">
                <a:solidFill>
                  <a:srgbClr val="262425"/>
                </a:solidFill>
                <a:latin typeface="Trebuchet MS"/>
                <a:cs typeface="Trebuchet MS"/>
              </a:rPr>
              <a:t>Valley, </a:t>
            </a:r>
            <a:r>
              <a:rPr sz="2250" spc="-20" dirty="0">
                <a:solidFill>
                  <a:srgbClr val="262425"/>
                </a:solidFill>
                <a:latin typeface="Trebuchet MS"/>
                <a:cs typeface="Trebuchet MS"/>
              </a:rPr>
              <a:t>with </a:t>
            </a:r>
            <a:r>
              <a:rPr sz="2250" spc="85" dirty="0">
                <a:latin typeface="Trebuchet MS"/>
                <a:cs typeface="Trebuchet MS"/>
              </a:rPr>
              <a:t>advanced </a:t>
            </a:r>
            <a:r>
              <a:rPr sz="2250" spc="50" dirty="0">
                <a:solidFill>
                  <a:srgbClr val="262425"/>
                </a:solidFill>
                <a:latin typeface="Trebuchet MS"/>
                <a:cs typeface="Trebuchet MS"/>
              </a:rPr>
              <a:t>urban </a:t>
            </a:r>
            <a:r>
              <a:rPr sz="2250" spc="55" dirty="0">
                <a:solidFill>
                  <a:srgbClr val="262425"/>
                </a:solidFill>
                <a:latin typeface="Trebuchet MS"/>
                <a:cs typeface="Trebuchet MS"/>
              </a:rPr>
              <a:t>planning </a:t>
            </a:r>
            <a:r>
              <a:rPr sz="2250" spc="6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3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250" spc="110" dirty="0">
                <a:solidFill>
                  <a:srgbClr val="262425"/>
                </a:solidFill>
                <a:latin typeface="Trebuchet MS"/>
                <a:cs typeface="Trebuchet MS"/>
              </a:rPr>
              <a:t>nd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30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250" spc="1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250" spc="3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250" spc="-10" dirty="0">
                <a:solidFill>
                  <a:srgbClr val="262425"/>
                </a:solidFill>
                <a:latin typeface="Trebuchet MS"/>
                <a:cs typeface="Trebuchet MS"/>
              </a:rPr>
              <a:t>in</a:t>
            </a:r>
            <a:r>
              <a:rPr sz="2250" spc="-2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250" spc="175" dirty="0">
                <a:solidFill>
                  <a:srgbClr val="262425"/>
                </a:solidFill>
                <a:latin typeface="Trebuchet MS"/>
                <a:cs typeface="Trebuchet MS"/>
              </a:rPr>
              <a:t>ge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145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250" spc="75" dirty="0">
                <a:solidFill>
                  <a:srgbClr val="262425"/>
                </a:solidFill>
                <a:latin typeface="Trebuchet MS"/>
                <a:cs typeface="Trebuchet MS"/>
              </a:rPr>
              <a:t>y</a:t>
            </a:r>
            <a:r>
              <a:rPr sz="2250" spc="15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250" spc="-1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250" spc="8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250" spc="190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250" spc="-114" dirty="0">
                <a:solidFill>
                  <a:srgbClr val="262425"/>
                </a:solidFill>
                <a:latin typeface="Trebuchet MS"/>
                <a:cs typeface="Trebuchet MS"/>
              </a:rPr>
              <a:t>s.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-85" dirty="0">
                <a:solidFill>
                  <a:srgbClr val="262425"/>
                </a:solidFill>
                <a:latin typeface="Trebuchet MS"/>
                <a:cs typeface="Trebuchet MS"/>
              </a:rPr>
              <a:t>I</a:t>
            </a:r>
            <a:r>
              <a:rPr sz="2250" spc="-14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65" dirty="0">
                <a:solidFill>
                  <a:srgbClr val="262425"/>
                </a:solidFill>
                <a:latin typeface="Trebuchet MS"/>
                <a:cs typeface="Trebuchet MS"/>
              </a:rPr>
              <a:t>ﬂo</a:t>
            </a:r>
            <a:r>
              <a:rPr sz="2250" spc="55" dirty="0">
                <a:solidFill>
                  <a:srgbClr val="262425"/>
                </a:solidFill>
                <a:latin typeface="Trebuchet MS"/>
                <a:cs typeface="Trebuchet MS"/>
              </a:rPr>
              <a:t>u</a:t>
            </a:r>
            <a:r>
              <a:rPr sz="2250" spc="-20" dirty="0">
                <a:solidFill>
                  <a:srgbClr val="262425"/>
                </a:solidFill>
                <a:latin typeface="Trebuchet MS"/>
                <a:cs typeface="Trebuchet MS"/>
              </a:rPr>
              <a:t>ri</a:t>
            </a:r>
            <a:r>
              <a:rPr sz="2250" spc="-3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250" spc="85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250" spc="8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250" spc="140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-90" dirty="0">
                <a:solidFill>
                  <a:srgbClr val="262425"/>
                </a:solidFill>
                <a:latin typeface="Trebuchet MS"/>
                <a:cs typeface="Trebuchet MS"/>
              </a:rPr>
              <a:t>f</a:t>
            </a:r>
            <a:r>
              <a:rPr sz="2250" spc="-130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250" spc="12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250" spc="195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15" dirty="0">
                <a:solidFill>
                  <a:srgbClr val="262425"/>
                </a:solidFill>
                <a:latin typeface="Trebuchet MS"/>
                <a:cs typeface="Trebuchet MS"/>
              </a:rPr>
              <a:t>3</a:t>
            </a:r>
            <a:r>
              <a:rPr sz="2250" spc="105" dirty="0">
                <a:solidFill>
                  <a:srgbClr val="262425"/>
                </a:solidFill>
                <a:latin typeface="Trebuchet MS"/>
                <a:cs typeface="Trebuchet MS"/>
              </a:rPr>
              <a:t>3</a:t>
            </a:r>
            <a:r>
              <a:rPr sz="2250" spc="100" dirty="0">
                <a:solidFill>
                  <a:srgbClr val="262425"/>
                </a:solidFill>
                <a:latin typeface="Trebuchet MS"/>
                <a:cs typeface="Trebuchet MS"/>
              </a:rPr>
              <a:t>0</a:t>
            </a:r>
            <a:r>
              <a:rPr sz="2250" spc="195" dirty="0">
                <a:solidFill>
                  <a:srgbClr val="262425"/>
                </a:solidFill>
                <a:latin typeface="Trebuchet MS"/>
                <a:cs typeface="Trebuchet MS"/>
              </a:rPr>
              <a:t>0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-16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250" spc="90" dirty="0">
                <a:solidFill>
                  <a:srgbClr val="262425"/>
                </a:solidFill>
                <a:latin typeface="Trebuchet MS"/>
                <a:cs typeface="Trebuchet MS"/>
              </a:rPr>
              <a:t>o  </a:t>
            </a:r>
            <a:r>
              <a:rPr sz="2250" spc="-5" dirty="0">
                <a:solidFill>
                  <a:srgbClr val="262425"/>
                </a:solidFill>
                <a:latin typeface="Trebuchet MS"/>
                <a:cs typeface="Trebuchet MS"/>
              </a:rPr>
              <a:t>13</a:t>
            </a:r>
            <a:r>
              <a:rPr sz="2250" spc="-10" dirty="0">
                <a:solidFill>
                  <a:srgbClr val="262425"/>
                </a:solidFill>
                <a:latin typeface="Trebuchet MS"/>
                <a:cs typeface="Trebuchet MS"/>
              </a:rPr>
              <a:t>0</a:t>
            </a:r>
            <a:r>
              <a:rPr sz="2250" spc="195" dirty="0">
                <a:solidFill>
                  <a:srgbClr val="262425"/>
                </a:solidFill>
                <a:latin typeface="Trebuchet MS"/>
                <a:cs typeface="Trebuchet MS"/>
              </a:rPr>
              <a:t>0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200" dirty="0">
                <a:solidFill>
                  <a:srgbClr val="262425"/>
                </a:solidFill>
                <a:latin typeface="Trebuchet MS"/>
                <a:cs typeface="Trebuchet MS"/>
              </a:rPr>
              <a:t>B</a:t>
            </a:r>
            <a:r>
              <a:rPr sz="2250" spc="21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250" spc="-80" dirty="0">
                <a:solidFill>
                  <a:srgbClr val="262425"/>
                </a:solidFill>
                <a:latin typeface="Trebuchet MS"/>
                <a:cs typeface="Trebuchet MS"/>
              </a:rPr>
              <a:t>E,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120" dirty="0">
                <a:solidFill>
                  <a:srgbClr val="262425"/>
                </a:solidFill>
                <a:latin typeface="Trebuchet MS"/>
                <a:cs typeface="Trebuchet MS"/>
              </a:rPr>
              <a:t>b</a:t>
            </a:r>
            <a:r>
              <a:rPr sz="2250" spc="110" dirty="0">
                <a:solidFill>
                  <a:srgbClr val="262425"/>
                </a:solidFill>
                <a:latin typeface="Trebuchet MS"/>
                <a:cs typeface="Trebuchet MS"/>
              </a:rPr>
              <a:t>u</a:t>
            </a:r>
            <a:r>
              <a:rPr sz="2250" spc="-14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-125" dirty="0">
                <a:solidFill>
                  <a:srgbClr val="262425"/>
                </a:solidFill>
                <a:latin typeface="Trebuchet MS"/>
                <a:cs typeface="Trebuchet MS"/>
              </a:rPr>
              <a:t>i</a:t>
            </a:r>
            <a:r>
              <a:rPr sz="2250" spc="-17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250" spc="17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114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250" spc="11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250" spc="114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250" spc="-10" dirty="0">
                <a:solidFill>
                  <a:srgbClr val="262425"/>
                </a:solidFill>
                <a:latin typeface="Trebuchet MS"/>
                <a:cs typeface="Trebuchet MS"/>
              </a:rPr>
              <a:t>line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-130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250" spc="8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250" spc="190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250" spc="35" dirty="0">
                <a:solidFill>
                  <a:srgbClr val="262425"/>
                </a:solidFill>
                <a:latin typeface="Trebuchet MS"/>
                <a:cs typeface="Trebuchet MS"/>
              </a:rPr>
              <a:t>ains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170" dirty="0">
                <a:latin typeface="Trebuchet MS"/>
                <a:cs typeface="Trebuchet MS"/>
              </a:rPr>
              <a:t>m</a:t>
            </a:r>
            <a:r>
              <a:rPr sz="2250" spc="75" dirty="0">
                <a:latin typeface="Trebuchet MS"/>
                <a:cs typeface="Trebuchet MS"/>
              </a:rPr>
              <a:t>y</a:t>
            </a:r>
            <a:r>
              <a:rPr sz="2250" spc="15" dirty="0">
                <a:latin typeface="Trebuchet MS"/>
                <a:cs typeface="Trebuchet MS"/>
              </a:rPr>
              <a:t>s</a:t>
            </a:r>
            <a:r>
              <a:rPr sz="2250" spc="-10" dirty="0">
                <a:latin typeface="Trebuchet MS"/>
                <a:cs typeface="Trebuchet MS"/>
              </a:rPr>
              <a:t>t</a:t>
            </a:r>
            <a:r>
              <a:rPr sz="2250" spc="85" dirty="0">
                <a:latin typeface="Trebuchet MS"/>
                <a:cs typeface="Trebuchet MS"/>
              </a:rPr>
              <a:t>e</a:t>
            </a:r>
            <a:r>
              <a:rPr sz="2250" spc="-95" dirty="0">
                <a:latin typeface="Trebuchet MS"/>
                <a:cs typeface="Trebuchet MS"/>
              </a:rPr>
              <a:t>r</a:t>
            </a:r>
            <a:r>
              <a:rPr sz="2250" spc="105" dirty="0">
                <a:latin typeface="Trebuchet MS"/>
                <a:cs typeface="Trebuchet MS"/>
              </a:rPr>
              <a:t>y</a:t>
            </a:r>
            <a:r>
              <a:rPr sz="2250" spc="-405" dirty="0">
                <a:solidFill>
                  <a:srgbClr val="262425"/>
                </a:solidFill>
                <a:latin typeface="Trebuchet MS"/>
                <a:cs typeface="Trebuchet MS"/>
              </a:rPr>
              <a:t>.</a:t>
            </a:r>
            <a:r>
              <a:rPr sz="2250" spc="-1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7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250" spc="65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250" spc="60" dirty="0">
                <a:solidFill>
                  <a:srgbClr val="262425"/>
                </a:solidFill>
                <a:latin typeface="Trebuchet MS"/>
                <a:cs typeface="Trebuchet MS"/>
              </a:rPr>
              <a:t>e  </a:t>
            </a:r>
            <a:r>
              <a:rPr sz="2250" spc="10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250" spc="2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250" spc="145" dirty="0">
                <a:solidFill>
                  <a:srgbClr val="262425"/>
                </a:solidFill>
                <a:latin typeface="Trebuchet MS"/>
                <a:cs typeface="Trebuchet MS"/>
              </a:rPr>
              <a:t>ga</a:t>
            </a:r>
            <a:r>
              <a:rPr sz="2250" spc="10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250" spc="105" dirty="0">
                <a:solidFill>
                  <a:srgbClr val="262425"/>
                </a:solidFill>
                <a:latin typeface="Trebuchet MS"/>
                <a:cs typeface="Trebuchet MS"/>
              </a:rPr>
              <a:t>y</a:t>
            </a:r>
            <a:r>
              <a:rPr sz="2250" spc="-1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10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250" spc="-90" dirty="0">
                <a:solidFill>
                  <a:srgbClr val="262425"/>
                </a:solidFill>
                <a:latin typeface="Trebuchet MS"/>
                <a:cs typeface="Trebuchet MS"/>
              </a:rPr>
              <a:t>f</a:t>
            </a:r>
            <a:r>
              <a:rPr sz="2250" spc="-15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1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170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250" spc="-25" dirty="0">
                <a:solidFill>
                  <a:srgbClr val="262425"/>
                </a:solidFill>
                <a:latin typeface="Trebuchet MS"/>
                <a:cs typeface="Trebuchet MS"/>
              </a:rPr>
              <a:t>ar</a:t>
            </a:r>
            <a:r>
              <a:rPr sz="2250" spc="3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250" spc="130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250" spc="125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250" spc="3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250" spc="8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19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250" spc="-25" dirty="0">
                <a:solidFill>
                  <a:srgbClr val="262425"/>
                </a:solidFill>
                <a:latin typeface="Trebuchet MS"/>
                <a:cs typeface="Trebuchet MS"/>
              </a:rPr>
              <a:t>i</a:t>
            </a:r>
            <a:r>
              <a:rPr sz="2250" spc="-45" dirty="0">
                <a:solidFill>
                  <a:srgbClr val="262425"/>
                </a:solidFill>
                <a:latin typeface="Trebuchet MS"/>
                <a:cs typeface="Trebuchet MS"/>
              </a:rPr>
              <a:t>v</a:t>
            </a:r>
            <a:r>
              <a:rPr sz="2250" spc="-50" dirty="0">
                <a:solidFill>
                  <a:srgbClr val="262425"/>
                </a:solidFill>
                <a:latin typeface="Trebuchet MS"/>
                <a:cs typeface="Trebuchet MS"/>
              </a:rPr>
              <a:t>iliz</a:t>
            </a:r>
            <a:r>
              <a:rPr sz="2250" spc="-9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250" spc="-20" dirty="0">
                <a:solidFill>
                  <a:srgbClr val="262425"/>
                </a:solidFill>
                <a:latin typeface="Trebuchet MS"/>
                <a:cs typeface="Trebuchet MS"/>
              </a:rPr>
              <a:t>tion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105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250" spc="12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250" spc="65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250" spc="-25" dirty="0">
                <a:solidFill>
                  <a:srgbClr val="262425"/>
                </a:solidFill>
                <a:latin typeface="Trebuchet MS"/>
                <a:cs typeface="Trebuchet MS"/>
              </a:rPr>
              <a:t>tin</a:t>
            </a:r>
            <a:r>
              <a:rPr sz="2250" spc="-40" dirty="0">
                <a:solidFill>
                  <a:srgbClr val="262425"/>
                </a:solidFill>
                <a:latin typeface="Trebuchet MS"/>
                <a:cs typeface="Trebuchet MS"/>
              </a:rPr>
              <a:t>u</a:t>
            </a:r>
            <a:r>
              <a:rPr sz="2250" spc="8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250" spc="17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-16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250" spc="90" dirty="0">
                <a:solidFill>
                  <a:srgbClr val="262425"/>
                </a:solidFill>
                <a:latin typeface="Trebuchet MS"/>
                <a:cs typeface="Trebuchet MS"/>
              </a:rPr>
              <a:t>o  </a:t>
            </a:r>
            <a:r>
              <a:rPr sz="2250" spc="-5" dirty="0">
                <a:solidFill>
                  <a:srgbClr val="262425"/>
                </a:solidFill>
                <a:latin typeface="Trebuchet MS"/>
                <a:cs typeface="Trebuchet MS"/>
              </a:rPr>
              <a:t>intrigue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50" dirty="0">
                <a:solidFill>
                  <a:srgbClr val="262425"/>
                </a:solidFill>
                <a:latin typeface="Trebuchet MS"/>
                <a:cs typeface="Trebuchet MS"/>
              </a:rPr>
              <a:t>archaeologists</a:t>
            </a:r>
            <a:r>
              <a:rPr sz="2250" spc="-10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85" dirty="0">
                <a:solidFill>
                  <a:srgbClr val="262425"/>
                </a:solidFill>
                <a:latin typeface="Trebuchet MS"/>
                <a:cs typeface="Trebuchet MS"/>
              </a:rPr>
              <a:t>and</a:t>
            </a:r>
            <a:r>
              <a:rPr sz="22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10" dirty="0">
                <a:solidFill>
                  <a:srgbClr val="262425"/>
                </a:solidFill>
                <a:latin typeface="Trebuchet MS"/>
                <a:cs typeface="Trebuchet MS"/>
              </a:rPr>
              <a:t>historians</a:t>
            </a:r>
            <a:r>
              <a:rPr sz="2250" spc="-16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250" spc="5" dirty="0">
                <a:solidFill>
                  <a:srgbClr val="262425"/>
                </a:solidFill>
                <a:latin typeface="Trebuchet MS"/>
                <a:cs typeface="Trebuchet MS"/>
              </a:rPr>
              <a:t>worldwide.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48602" name="object 6"/>
          <p:cNvSpPr txBox="1">
            <a:spLocks noGrp="1"/>
          </p:cNvSpPr>
          <p:nvPr>
            <p:ph type="title"/>
          </p:nvPr>
        </p:nvSpPr>
        <p:spPr>
          <a:xfrm>
            <a:off x="9781463" y="1684610"/>
            <a:ext cx="477139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215" dirty="0"/>
              <a:t>INTRODUCTION</a:t>
            </a:r>
            <a:endParaRPr sz="5200"/>
          </a:p>
        </p:txBody>
      </p:sp>
      <p:pic>
        <p:nvPicPr>
          <p:cNvPr id="2097152" name="object 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99260"/>
            <a:ext cx="8179079" cy="6886574"/>
          </a:xfrm>
          <a:prstGeom prst="rect">
            <a:avLst/>
          </a:prstGeom>
        </p:spPr>
      </p:pic>
      <p:sp>
        <p:nvSpPr>
          <p:cNvPr id="1048603" name="object 8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04" name="object 9"/>
          <p:cNvSpPr/>
          <p:nvPr/>
        </p:nvSpPr>
        <p:spPr>
          <a:xfrm>
            <a:off x="0" y="9739303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32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object 2"/>
          <p:cNvSpPr/>
          <p:nvPr/>
        </p:nvSpPr>
        <p:spPr>
          <a:xfrm>
            <a:off x="0" y="544257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40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3"/>
          <p:cNvGrpSpPr/>
          <p:nvPr/>
        </p:nvGrpSpPr>
        <p:grpSpPr>
          <a:xfrm>
            <a:off x="-12972" y="2352703"/>
            <a:ext cx="18310860" cy="7947659"/>
            <a:chOff x="-12972" y="2352703"/>
            <a:chExt cx="18310860" cy="7947659"/>
          </a:xfrm>
        </p:grpSpPr>
        <p:sp>
          <p:nvSpPr>
            <p:cNvPr id="1048606" name="object 4"/>
            <p:cNvSpPr/>
            <p:nvPr/>
          </p:nvSpPr>
          <p:spPr>
            <a:xfrm>
              <a:off x="0" y="9739244"/>
              <a:ext cx="18288000" cy="1905"/>
            </a:xfrm>
            <a:custGeom>
              <a:avLst/>
              <a:gdLst/>
              <a:ahLst/>
              <a:cxnLst/>
              <a:rect l="l" t="t" r="r" b="b"/>
              <a:pathLst>
                <a:path w="18288000" h="1904">
                  <a:moveTo>
                    <a:pt x="18287999" y="1432"/>
                  </a:moveTo>
                  <a:lnTo>
                    <a:pt x="0" y="0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3" name="object 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9895" y="2352703"/>
              <a:ext cx="9018105" cy="7934294"/>
            </a:xfrm>
            <a:prstGeom prst="rect">
              <a:avLst/>
            </a:prstGeom>
          </p:spPr>
        </p:pic>
        <p:sp>
          <p:nvSpPr>
            <p:cNvPr id="1048607" name="object 6"/>
            <p:cNvSpPr/>
            <p:nvPr/>
          </p:nvSpPr>
          <p:spPr>
            <a:xfrm>
              <a:off x="0" y="7637754"/>
              <a:ext cx="3086735" cy="2649855"/>
            </a:xfrm>
            <a:custGeom>
              <a:avLst/>
              <a:gdLst/>
              <a:ahLst/>
              <a:cxnLst/>
              <a:rect l="l" t="t" r="r" b="b"/>
              <a:pathLst>
                <a:path w="3086735" h="2649854">
                  <a:moveTo>
                    <a:pt x="0" y="109977"/>
                  </a:moveTo>
                  <a:lnTo>
                    <a:pt x="99923" y="80835"/>
                  </a:lnTo>
                  <a:lnTo>
                    <a:pt x="220672" y="51892"/>
                  </a:lnTo>
                  <a:lnTo>
                    <a:pt x="342413" y="28943"/>
                  </a:lnTo>
                  <a:lnTo>
                    <a:pt x="465157" y="12966"/>
                  </a:lnTo>
                  <a:lnTo>
                    <a:pt x="589899" y="2997"/>
                  </a:lnTo>
                  <a:lnTo>
                    <a:pt x="713640" y="0"/>
                  </a:lnTo>
                  <a:lnTo>
                    <a:pt x="837380" y="2997"/>
                  </a:lnTo>
                  <a:lnTo>
                    <a:pt x="962118" y="12966"/>
                  </a:lnTo>
                  <a:lnTo>
                    <a:pt x="1084863" y="28943"/>
                  </a:lnTo>
                  <a:lnTo>
                    <a:pt x="1206609" y="51892"/>
                  </a:lnTo>
                  <a:lnTo>
                    <a:pt x="1327353" y="80835"/>
                  </a:lnTo>
                  <a:lnTo>
                    <a:pt x="1447101" y="115760"/>
                  </a:lnTo>
                  <a:lnTo>
                    <a:pt x="1563865" y="157670"/>
                  </a:lnTo>
                  <a:lnTo>
                    <a:pt x="1678622" y="205574"/>
                  </a:lnTo>
                  <a:lnTo>
                    <a:pt x="1791385" y="258457"/>
                  </a:lnTo>
                  <a:lnTo>
                    <a:pt x="1900161" y="318338"/>
                  </a:lnTo>
                  <a:lnTo>
                    <a:pt x="2005939" y="383197"/>
                  </a:lnTo>
                  <a:lnTo>
                    <a:pt x="2108720" y="453047"/>
                  </a:lnTo>
                  <a:lnTo>
                    <a:pt x="2207514" y="528891"/>
                  </a:lnTo>
                  <a:lnTo>
                    <a:pt x="2301316" y="609727"/>
                  </a:lnTo>
                  <a:lnTo>
                    <a:pt x="2391130" y="695540"/>
                  </a:lnTo>
                  <a:lnTo>
                    <a:pt x="2476957" y="785355"/>
                  </a:lnTo>
                  <a:lnTo>
                    <a:pt x="2557780" y="879157"/>
                  </a:lnTo>
                  <a:lnTo>
                    <a:pt x="2633624" y="977950"/>
                  </a:lnTo>
                  <a:lnTo>
                    <a:pt x="2703487" y="1080744"/>
                  </a:lnTo>
                  <a:lnTo>
                    <a:pt x="2768346" y="1186522"/>
                  </a:lnTo>
                  <a:lnTo>
                    <a:pt x="2828226" y="1295285"/>
                  </a:lnTo>
                  <a:lnTo>
                    <a:pt x="2881109" y="1408056"/>
                  </a:lnTo>
                  <a:lnTo>
                    <a:pt x="2929001" y="1522817"/>
                  </a:lnTo>
                  <a:lnTo>
                    <a:pt x="2970923" y="1639573"/>
                  </a:lnTo>
                  <a:lnTo>
                    <a:pt x="3005848" y="1759320"/>
                  </a:lnTo>
                  <a:lnTo>
                    <a:pt x="3034792" y="1880069"/>
                  </a:lnTo>
                  <a:lnTo>
                    <a:pt x="3057740" y="2001815"/>
                  </a:lnTo>
                  <a:lnTo>
                    <a:pt x="3073704" y="2124560"/>
                  </a:lnTo>
                  <a:lnTo>
                    <a:pt x="3083687" y="2249297"/>
                  </a:lnTo>
                  <a:lnTo>
                    <a:pt x="3086684" y="2373038"/>
                  </a:lnTo>
                  <a:lnTo>
                    <a:pt x="3085680" y="2373038"/>
                  </a:lnTo>
                  <a:lnTo>
                    <a:pt x="3082683" y="2496779"/>
                  </a:lnTo>
                  <a:lnTo>
                    <a:pt x="3072714" y="2621521"/>
                  </a:lnTo>
                  <a:lnTo>
                    <a:pt x="3069105" y="2649243"/>
                  </a:lnTo>
                </a:path>
              </a:pathLst>
            </a:custGeom>
            <a:ln w="25945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8" name="object 7"/>
            <p:cNvSpPr/>
            <p:nvPr/>
          </p:nvSpPr>
          <p:spPr>
            <a:xfrm>
              <a:off x="0" y="8508936"/>
              <a:ext cx="2215515" cy="1778635"/>
            </a:xfrm>
            <a:custGeom>
              <a:avLst/>
              <a:gdLst/>
              <a:ahLst/>
              <a:cxnLst/>
              <a:rect l="l" t="t" r="r" b="b"/>
              <a:pathLst>
                <a:path w="2215515" h="1778634">
                  <a:moveTo>
                    <a:pt x="713640" y="0"/>
                  </a:moveTo>
                  <a:lnTo>
                    <a:pt x="634806" y="1993"/>
                  </a:lnTo>
                  <a:lnTo>
                    <a:pt x="556969" y="7975"/>
                  </a:lnTo>
                  <a:lnTo>
                    <a:pt x="479132" y="18961"/>
                  </a:lnTo>
                  <a:lnTo>
                    <a:pt x="401294" y="32931"/>
                  </a:lnTo>
                  <a:lnTo>
                    <a:pt x="324455" y="50888"/>
                  </a:lnTo>
                  <a:lnTo>
                    <a:pt x="249609" y="73837"/>
                  </a:lnTo>
                  <a:lnTo>
                    <a:pt x="175765" y="99783"/>
                  </a:lnTo>
                  <a:lnTo>
                    <a:pt x="102914" y="129730"/>
                  </a:lnTo>
                  <a:lnTo>
                    <a:pt x="32062" y="163652"/>
                  </a:lnTo>
                  <a:lnTo>
                    <a:pt x="0" y="181311"/>
                  </a:lnTo>
                  <a:lnTo>
                    <a:pt x="0" y="1778061"/>
                  </a:lnTo>
                  <a:lnTo>
                    <a:pt x="2188054" y="1778061"/>
                  </a:lnTo>
                  <a:lnTo>
                    <a:pt x="2195537" y="1736364"/>
                  </a:lnTo>
                  <a:lnTo>
                    <a:pt x="2206523" y="1658527"/>
                  </a:lnTo>
                  <a:lnTo>
                    <a:pt x="2212505" y="1580690"/>
                  </a:lnTo>
                  <a:lnTo>
                    <a:pt x="2214499" y="1501856"/>
                  </a:lnTo>
                  <a:lnTo>
                    <a:pt x="2215502" y="1501856"/>
                  </a:lnTo>
                  <a:lnTo>
                    <a:pt x="2213508" y="1423022"/>
                  </a:lnTo>
                  <a:lnTo>
                    <a:pt x="2207514" y="1345185"/>
                  </a:lnTo>
                  <a:lnTo>
                    <a:pt x="2196541" y="1267348"/>
                  </a:lnTo>
                  <a:lnTo>
                    <a:pt x="2182571" y="1189511"/>
                  </a:lnTo>
                  <a:lnTo>
                    <a:pt x="2164600" y="1112671"/>
                  </a:lnTo>
                  <a:lnTo>
                    <a:pt x="2141651" y="1037824"/>
                  </a:lnTo>
                  <a:lnTo>
                    <a:pt x="2115705" y="963982"/>
                  </a:lnTo>
                  <a:lnTo>
                    <a:pt x="2085771" y="891134"/>
                  </a:lnTo>
                  <a:lnTo>
                    <a:pt x="2051850" y="820282"/>
                  </a:lnTo>
                  <a:lnTo>
                    <a:pt x="2013927" y="751424"/>
                  </a:lnTo>
                  <a:lnTo>
                    <a:pt x="1973008" y="683569"/>
                  </a:lnTo>
                  <a:lnTo>
                    <a:pt x="1929104" y="618705"/>
                  </a:lnTo>
                  <a:lnTo>
                    <a:pt x="1881200" y="556832"/>
                  </a:lnTo>
                  <a:lnTo>
                    <a:pt x="1829308" y="496963"/>
                  </a:lnTo>
                  <a:lnTo>
                    <a:pt x="1775421" y="440080"/>
                  </a:lnTo>
                  <a:lnTo>
                    <a:pt x="1718538" y="386194"/>
                  </a:lnTo>
                  <a:lnTo>
                    <a:pt x="1658670" y="334302"/>
                  </a:lnTo>
                  <a:lnTo>
                    <a:pt x="1596796" y="286397"/>
                  </a:lnTo>
                  <a:lnTo>
                    <a:pt x="1531924" y="242493"/>
                  </a:lnTo>
                  <a:lnTo>
                    <a:pt x="1465072" y="201574"/>
                  </a:lnTo>
                  <a:lnTo>
                    <a:pt x="1395209" y="163652"/>
                  </a:lnTo>
                  <a:lnTo>
                    <a:pt x="1324356" y="129730"/>
                  </a:lnTo>
                  <a:lnTo>
                    <a:pt x="1251515" y="99783"/>
                  </a:lnTo>
                  <a:lnTo>
                    <a:pt x="1177672" y="73837"/>
                  </a:lnTo>
                  <a:lnTo>
                    <a:pt x="1102826" y="50888"/>
                  </a:lnTo>
                  <a:lnTo>
                    <a:pt x="1025986" y="32931"/>
                  </a:lnTo>
                  <a:lnTo>
                    <a:pt x="948149" y="18961"/>
                  </a:lnTo>
                  <a:lnTo>
                    <a:pt x="870311" y="7975"/>
                  </a:lnTo>
                  <a:lnTo>
                    <a:pt x="792474" y="1993"/>
                  </a:lnTo>
                  <a:lnTo>
                    <a:pt x="713640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9" name="object 8"/>
            <p:cNvSpPr/>
            <p:nvPr/>
          </p:nvSpPr>
          <p:spPr>
            <a:xfrm>
              <a:off x="0" y="8508936"/>
              <a:ext cx="2215515" cy="1778635"/>
            </a:xfrm>
            <a:custGeom>
              <a:avLst/>
              <a:gdLst/>
              <a:ahLst/>
              <a:cxnLst/>
              <a:rect l="l" t="t" r="r" b="b"/>
              <a:pathLst>
                <a:path w="2215515" h="1778634">
                  <a:moveTo>
                    <a:pt x="0" y="181311"/>
                  </a:moveTo>
                  <a:lnTo>
                    <a:pt x="102914" y="129730"/>
                  </a:lnTo>
                  <a:lnTo>
                    <a:pt x="175765" y="99783"/>
                  </a:lnTo>
                  <a:lnTo>
                    <a:pt x="249609" y="73837"/>
                  </a:lnTo>
                  <a:lnTo>
                    <a:pt x="324455" y="50888"/>
                  </a:lnTo>
                  <a:lnTo>
                    <a:pt x="401294" y="32931"/>
                  </a:lnTo>
                  <a:lnTo>
                    <a:pt x="479132" y="18961"/>
                  </a:lnTo>
                  <a:lnTo>
                    <a:pt x="556969" y="7975"/>
                  </a:lnTo>
                  <a:lnTo>
                    <a:pt x="634806" y="1993"/>
                  </a:lnTo>
                  <a:lnTo>
                    <a:pt x="713640" y="0"/>
                  </a:lnTo>
                  <a:lnTo>
                    <a:pt x="792474" y="1993"/>
                  </a:lnTo>
                  <a:lnTo>
                    <a:pt x="870311" y="7975"/>
                  </a:lnTo>
                  <a:lnTo>
                    <a:pt x="948148" y="18961"/>
                  </a:lnTo>
                  <a:lnTo>
                    <a:pt x="1025986" y="32931"/>
                  </a:lnTo>
                  <a:lnTo>
                    <a:pt x="1102826" y="50888"/>
                  </a:lnTo>
                  <a:lnTo>
                    <a:pt x="1177672" y="73837"/>
                  </a:lnTo>
                  <a:lnTo>
                    <a:pt x="1251515" y="99783"/>
                  </a:lnTo>
                  <a:lnTo>
                    <a:pt x="1324356" y="129730"/>
                  </a:lnTo>
                  <a:lnTo>
                    <a:pt x="1395209" y="163652"/>
                  </a:lnTo>
                  <a:lnTo>
                    <a:pt x="1465072" y="201574"/>
                  </a:lnTo>
                  <a:lnTo>
                    <a:pt x="1531924" y="242493"/>
                  </a:lnTo>
                  <a:lnTo>
                    <a:pt x="1596796" y="286397"/>
                  </a:lnTo>
                  <a:lnTo>
                    <a:pt x="1658670" y="334302"/>
                  </a:lnTo>
                  <a:lnTo>
                    <a:pt x="1718538" y="386194"/>
                  </a:lnTo>
                  <a:lnTo>
                    <a:pt x="1775421" y="440080"/>
                  </a:lnTo>
                  <a:lnTo>
                    <a:pt x="1829308" y="496963"/>
                  </a:lnTo>
                  <a:lnTo>
                    <a:pt x="1881200" y="556832"/>
                  </a:lnTo>
                  <a:lnTo>
                    <a:pt x="1929104" y="618705"/>
                  </a:lnTo>
                  <a:lnTo>
                    <a:pt x="1973008" y="683569"/>
                  </a:lnTo>
                  <a:lnTo>
                    <a:pt x="2013927" y="751424"/>
                  </a:lnTo>
                  <a:lnTo>
                    <a:pt x="2051850" y="820282"/>
                  </a:lnTo>
                  <a:lnTo>
                    <a:pt x="2085771" y="891134"/>
                  </a:lnTo>
                  <a:lnTo>
                    <a:pt x="2115705" y="963982"/>
                  </a:lnTo>
                  <a:lnTo>
                    <a:pt x="2141651" y="1037824"/>
                  </a:lnTo>
                  <a:lnTo>
                    <a:pt x="2164600" y="1112671"/>
                  </a:lnTo>
                  <a:lnTo>
                    <a:pt x="2182571" y="1189511"/>
                  </a:lnTo>
                  <a:lnTo>
                    <a:pt x="2196541" y="1267348"/>
                  </a:lnTo>
                  <a:lnTo>
                    <a:pt x="2207514" y="1345185"/>
                  </a:lnTo>
                  <a:lnTo>
                    <a:pt x="2213508" y="1423022"/>
                  </a:lnTo>
                  <a:lnTo>
                    <a:pt x="2215502" y="1501856"/>
                  </a:lnTo>
                  <a:lnTo>
                    <a:pt x="2214499" y="1501856"/>
                  </a:lnTo>
                  <a:lnTo>
                    <a:pt x="2212505" y="1580690"/>
                  </a:lnTo>
                  <a:lnTo>
                    <a:pt x="2206523" y="1658527"/>
                  </a:lnTo>
                  <a:lnTo>
                    <a:pt x="2195537" y="1736364"/>
                  </a:lnTo>
                  <a:lnTo>
                    <a:pt x="2188054" y="177806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10" name="object 9"/>
            <p:cNvSpPr/>
            <p:nvPr/>
          </p:nvSpPr>
          <p:spPr>
            <a:xfrm>
              <a:off x="0" y="8508936"/>
              <a:ext cx="2215515" cy="1778635"/>
            </a:xfrm>
            <a:custGeom>
              <a:avLst/>
              <a:gdLst/>
              <a:ahLst/>
              <a:cxnLst/>
              <a:rect l="l" t="t" r="r" b="b"/>
              <a:pathLst>
                <a:path w="2215515" h="1778634">
                  <a:moveTo>
                    <a:pt x="0" y="181311"/>
                  </a:moveTo>
                  <a:lnTo>
                    <a:pt x="102914" y="129730"/>
                  </a:lnTo>
                  <a:lnTo>
                    <a:pt x="175765" y="99783"/>
                  </a:lnTo>
                  <a:lnTo>
                    <a:pt x="249609" y="73837"/>
                  </a:lnTo>
                  <a:lnTo>
                    <a:pt x="324455" y="50888"/>
                  </a:lnTo>
                  <a:lnTo>
                    <a:pt x="401294" y="32931"/>
                  </a:lnTo>
                  <a:lnTo>
                    <a:pt x="479132" y="18961"/>
                  </a:lnTo>
                  <a:lnTo>
                    <a:pt x="556969" y="7975"/>
                  </a:lnTo>
                  <a:lnTo>
                    <a:pt x="634806" y="1993"/>
                  </a:lnTo>
                  <a:lnTo>
                    <a:pt x="713640" y="0"/>
                  </a:lnTo>
                  <a:lnTo>
                    <a:pt x="792474" y="1993"/>
                  </a:lnTo>
                  <a:lnTo>
                    <a:pt x="870311" y="7975"/>
                  </a:lnTo>
                  <a:lnTo>
                    <a:pt x="948148" y="18961"/>
                  </a:lnTo>
                  <a:lnTo>
                    <a:pt x="1025986" y="32931"/>
                  </a:lnTo>
                  <a:lnTo>
                    <a:pt x="1102826" y="50888"/>
                  </a:lnTo>
                  <a:lnTo>
                    <a:pt x="1177672" y="73837"/>
                  </a:lnTo>
                  <a:lnTo>
                    <a:pt x="1251515" y="99783"/>
                  </a:lnTo>
                  <a:lnTo>
                    <a:pt x="1324356" y="129730"/>
                  </a:lnTo>
                  <a:lnTo>
                    <a:pt x="1395209" y="163652"/>
                  </a:lnTo>
                  <a:lnTo>
                    <a:pt x="1465072" y="201574"/>
                  </a:lnTo>
                  <a:lnTo>
                    <a:pt x="1531924" y="242493"/>
                  </a:lnTo>
                  <a:lnTo>
                    <a:pt x="1596796" y="286397"/>
                  </a:lnTo>
                  <a:lnTo>
                    <a:pt x="1658670" y="334302"/>
                  </a:lnTo>
                  <a:lnTo>
                    <a:pt x="1718538" y="386194"/>
                  </a:lnTo>
                  <a:lnTo>
                    <a:pt x="1775421" y="440080"/>
                  </a:lnTo>
                  <a:lnTo>
                    <a:pt x="1829308" y="496963"/>
                  </a:lnTo>
                  <a:lnTo>
                    <a:pt x="1881200" y="556832"/>
                  </a:lnTo>
                  <a:lnTo>
                    <a:pt x="1929104" y="618705"/>
                  </a:lnTo>
                  <a:lnTo>
                    <a:pt x="1973008" y="683569"/>
                  </a:lnTo>
                  <a:lnTo>
                    <a:pt x="2013927" y="751424"/>
                  </a:lnTo>
                  <a:lnTo>
                    <a:pt x="2051850" y="820282"/>
                  </a:lnTo>
                  <a:lnTo>
                    <a:pt x="2085771" y="891134"/>
                  </a:lnTo>
                  <a:lnTo>
                    <a:pt x="2115705" y="963982"/>
                  </a:lnTo>
                  <a:lnTo>
                    <a:pt x="2141651" y="1037824"/>
                  </a:lnTo>
                  <a:lnTo>
                    <a:pt x="2164600" y="1112671"/>
                  </a:lnTo>
                  <a:lnTo>
                    <a:pt x="2182571" y="1189511"/>
                  </a:lnTo>
                  <a:lnTo>
                    <a:pt x="2196541" y="1267348"/>
                  </a:lnTo>
                  <a:lnTo>
                    <a:pt x="2207514" y="1345185"/>
                  </a:lnTo>
                  <a:lnTo>
                    <a:pt x="2213508" y="1423022"/>
                  </a:lnTo>
                  <a:lnTo>
                    <a:pt x="2215502" y="1501856"/>
                  </a:lnTo>
                  <a:lnTo>
                    <a:pt x="2214499" y="1501856"/>
                  </a:lnTo>
                  <a:lnTo>
                    <a:pt x="2212505" y="1580690"/>
                  </a:lnTo>
                  <a:lnTo>
                    <a:pt x="2206523" y="1658527"/>
                  </a:lnTo>
                  <a:lnTo>
                    <a:pt x="2195537" y="1736364"/>
                  </a:lnTo>
                  <a:lnTo>
                    <a:pt x="2188054" y="1778061"/>
                  </a:lnTo>
                </a:path>
              </a:pathLst>
            </a:custGeom>
            <a:ln w="25945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11" name="object 12"/>
          <p:cNvSpPr txBox="1"/>
          <p:nvPr/>
        </p:nvSpPr>
        <p:spPr>
          <a:xfrm>
            <a:off x="1225550" y="2787650"/>
            <a:ext cx="6332855" cy="2496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Harappan </a:t>
            </a:r>
            <a:r>
              <a:rPr sz="2400" spc="-60" dirty="0">
                <a:solidFill>
                  <a:srgbClr val="262425"/>
                </a:solidFill>
                <a:latin typeface="Trebuchet MS"/>
                <a:cs typeface="Trebuchet MS"/>
              </a:rPr>
              <a:t>cities, </a:t>
            </a:r>
            <a:r>
              <a:rPr sz="2400" spc="125" dirty="0">
                <a:solidFill>
                  <a:srgbClr val="262425"/>
                </a:solidFill>
                <a:latin typeface="Trebuchet MS"/>
                <a:cs typeface="Trebuchet MS"/>
              </a:rPr>
              <a:t>such 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as 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Mohenjo-daro </a:t>
            </a: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Harappa,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displayed </a:t>
            </a:r>
            <a:r>
              <a:rPr sz="2400" spc="40" dirty="0">
                <a:latin typeface="Trebuchet MS"/>
                <a:cs typeface="Trebuchet MS"/>
              </a:rPr>
              <a:t>remarkable 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urban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 planning 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with 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grid-like </a:t>
            </a:r>
            <a:r>
              <a:rPr sz="2400" spc="-30" dirty="0">
                <a:solidFill>
                  <a:srgbClr val="262425"/>
                </a:solidFill>
                <a:latin typeface="Trebuchet MS"/>
                <a:cs typeface="Trebuchet MS"/>
              </a:rPr>
              <a:t>streets,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advanced 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drainage,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well-organized 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residential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2400" spc="-7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commercial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262425"/>
                </a:solidFill>
                <a:latin typeface="Trebuchet MS"/>
                <a:cs typeface="Trebuchet MS"/>
              </a:rPr>
              <a:t>areas.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This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level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</a:t>
            </a:r>
            <a:r>
              <a:rPr sz="2400" spc="-16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latin typeface="Trebuchet MS"/>
                <a:cs typeface="Trebuchet MS"/>
              </a:rPr>
              <a:t>sophistication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was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unparalleled 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in 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contemporary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civilizations.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48612" name="object 13"/>
          <p:cNvSpPr txBox="1">
            <a:spLocks noGrp="1"/>
          </p:cNvSpPr>
          <p:nvPr>
            <p:ph type="title"/>
          </p:nvPr>
        </p:nvSpPr>
        <p:spPr>
          <a:xfrm>
            <a:off x="1607908" y="1080471"/>
            <a:ext cx="548195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60" dirty="0"/>
              <a:t>U</a:t>
            </a:r>
            <a:r>
              <a:rPr sz="5200" spc="-590" dirty="0"/>
              <a:t>R</a:t>
            </a:r>
            <a:r>
              <a:rPr sz="5200" spc="-395" dirty="0"/>
              <a:t>B</a:t>
            </a:r>
            <a:r>
              <a:rPr sz="5200" spc="-290" dirty="0"/>
              <a:t>A</a:t>
            </a:r>
            <a:r>
              <a:rPr sz="5200" spc="-20" dirty="0"/>
              <a:t>N</a:t>
            </a:r>
            <a:r>
              <a:rPr sz="5200" spc="-135" dirty="0"/>
              <a:t> </a:t>
            </a:r>
            <a:r>
              <a:rPr sz="5200" spc="-515" dirty="0"/>
              <a:t>P</a:t>
            </a:r>
            <a:r>
              <a:rPr sz="5200" spc="-385" dirty="0"/>
              <a:t>L</a:t>
            </a:r>
            <a:r>
              <a:rPr sz="5200" spc="-290" dirty="0"/>
              <a:t>A</a:t>
            </a:r>
            <a:r>
              <a:rPr sz="5200" spc="-25" dirty="0"/>
              <a:t>NN</a:t>
            </a:r>
            <a:r>
              <a:rPr sz="5200" spc="20" dirty="0"/>
              <a:t>I</a:t>
            </a:r>
            <a:r>
              <a:rPr sz="5200" spc="-25" dirty="0"/>
              <a:t>N</a:t>
            </a:r>
            <a:r>
              <a:rPr sz="5200" spc="-555" dirty="0"/>
              <a:t>G</a:t>
            </a:r>
            <a:endParaRPr sz="5200"/>
          </a:p>
        </p:txBody>
      </p:sp>
      <p:sp>
        <p:nvSpPr>
          <p:cNvPr id="1048613" name="object 14"/>
          <p:cNvSpPr/>
          <p:nvPr/>
        </p:nvSpPr>
        <p:spPr>
          <a:xfrm>
            <a:off x="14102168" y="0"/>
            <a:ext cx="4185920" cy="1605915"/>
          </a:xfrm>
          <a:custGeom>
            <a:avLst/>
            <a:gdLst/>
            <a:ahLst/>
            <a:cxnLst/>
            <a:rect l="l" t="t" r="r" b="b"/>
            <a:pathLst>
              <a:path w="4185919" h="1605915">
                <a:moveTo>
                  <a:pt x="4185830" y="1121256"/>
                </a:moveTo>
                <a:lnTo>
                  <a:pt x="4031272" y="1218094"/>
                </a:lnTo>
                <a:lnTo>
                  <a:pt x="3898049" y="1290090"/>
                </a:lnTo>
                <a:lnTo>
                  <a:pt x="3762032" y="1355609"/>
                </a:lnTo>
                <a:lnTo>
                  <a:pt x="3622332" y="1413204"/>
                </a:lnTo>
                <a:lnTo>
                  <a:pt x="3479838" y="1463610"/>
                </a:lnTo>
                <a:lnTo>
                  <a:pt x="3334423" y="1506803"/>
                </a:lnTo>
                <a:lnTo>
                  <a:pt x="3187484" y="1542083"/>
                </a:lnTo>
                <a:lnTo>
                  <a:pt x="3039148" y="1569452"/>
                </a:lnTo>
                <a:lnTo>
                  <a:pt x="2888653" y="1589607"/>
                </a:lnTo>
                <a:lnTo>
                  <a:pt x="2738158" y="1601126"/>
                </a:lnTo>
                <a:lnTo>
                  <a:pt x="2587028" y="1605444"/>
                </a:lnTo>
                <a:lnTo>
                  <a:pt x="2587028" y="1604720"/>
                </a:lnTo>
                <a:lnTo>
                  <a:pt x="2435771" y="1601126"/>
                </a:lnTo>
                <a:lnTo>
                  <a:pt x="2285403" y="1588883"/>
                </a:lnTo>
                <a:lnTo>
                  <a:pt x="2134908" y="1569452"/>
                </a:lnTo>
                <a:lnTo>
                  <a:pt x="1986572" y="1541360"/>
                </a:lnTo>
                <a:lnTo>
                  <a:pt x="1839633" y="1506092"/>
                </a:lnTo>
                <a:lnTo>
                  <a:pt x="1694218" y="1463610"/>
                </a:lnTo>
                <a:lnTo>
                  <a:pt x="1551724" y="1413204"/>
                </a:lnTo>
                <a:lnTo>
                  <a:pt x="1412024" y="1354898"/>
                </a:lnTo>
                <a:lnTo>
                  <a:pt x="1275245" y="1290090"/>
                </a:lnTo>
                <a:lnTo>
                  <a:pt x="1142784" y="1218094"/>
                </a:lnTo>
                <a:lnTo>
                  <a:pt x="1013879" y="1138897"/>
                </a:lnTo>
                <a:lnTo>
                  <a:pt x="889292" y="1053222"/>
                </a:lnTo>
                <a:lnTo>
                  <a:pt x="769023" y="961058"/>
                </a:lnTo>
                <a:lnTo>
                  <a:pt x="653834" y="863141"/>
                </a:lnTo>
                <a:lnTo>
                  <a:pt x="544487" y="758747"/>
                </a:lnTo>
                <a:lnTo>
                  <a:pt x="440093" y="649312"/>
                </a:lnTo>
                <a:lnTo>
                  <a:pt x="342176" y="534110"/>
                </a:lnTo>
                <a:lnTo>
                  <a:pt x="249974" y="413879"/>
                </a:lnTo>
                <a:lnTo>
                  <a:pt x="164249" y="289317"/>
                </a:lnTo>
                <a:lnTo>
                  <a:pt x="85128" y="160438"/>
                </a:lnTo>
                <a:lnTo>
                  <a:pt x="13119" y="27240"/>
                </a:ln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object 2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5" name="object 3"/>
          <p:cNvSpPr/>
          <p:nvPr/>
        </p:nvSpPr>
        <p:spPr>
          <a:xfrm>
            <a:off x="0" y="9739303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32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54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0010" y="1027741"/>
            <a:ext cx="8247989" cy="8229600"/>
          </a:xfrm>
          <a:prstGeom prst="rect">
            <a:avLst/>
          </a:prstGeom>
        </p:spPr>
      </p:pic>
      <p:grpSp>
        <p:nvGrpSpPr>
          <p:cNvPr id="29" name="object 5"/>
          <p:cNvGrpSpPr/>
          <p:nvPr/>
        </p:nvGrpSpPr>
        <p:grpSpPr>
          <a:xfrm>
            <a:off x="6073230" y="8575040"/>
            <a:ext cx="3442970" cy="1721485"/>
            <a:chOff x="6073230" y="8575040"/>
            <a:chExt cx="3442970" cy="1721485"/>
          </a:xfrm>
        </p:grpSpPr>
        <p:sp>
          <p:nvSpPr>
            <p:cNvPr id="1048616" name="object 6"/>
            <p:cNvSpPr/>
            <p:nvPr/>
          </p:nvSpPr>
          <p:spPr>
            <a:xfrm>
              <a:off x="6082590" y="8584399"/>
              <a:ext cx="3423920" cy="1703070"/>
            </a:xfrm>
            <a:custGeom>
              <a:avLst/>
              <a:gdLst/>
              <a:ahLst/>
              <a:cxnLst/>
              <a:rect l="l" t="t" r="r" b="b"/>
              <a:pathLst>
                <a:path w="3423920" h="1703070">
                  <a:moveTo>
                    <a:pt x="0" y="1702598"/>
                  </a:moveTo>
                  <a:lnTo>
                    <a:pt x="1928" y="1622851"/>
                  </a:lnTo>
                  <a:lnTo>
                    <a:pt x="9129" y="1532849"/>
                  </a:lnTo>
                  <a:lnTo>
                    <a:pt x="20648" y="1444292"/>
                  </a:lnTo>
                  <a:lnTo>
                    <a:pt x="37209" y="1356454"/>
                  </a:lnTo>
                  <a:lnTo>
                    <a:pt x="58087" y="1269334"/>
                  </a:lnTo>
                  <a:lnTo>
                    <a:pt x="83284" y="1182935"/>
                  </a:lnTo>
                  <a:lnTo>
                    <a:pt x="113523" y="1098698"/>
                  </a:lnTo>
                  <a:lnTo>
                    <a:pt x="148092" y="1015899"/>
                  </a:lnTo>
                  <a:lnTo>
                    <a:pt x="186243" y="934540"/>
                  </a:lnTo>
                  <a:lnTo>
                    <a:pt x="229449" y="856063"/>
                  </a:lnTo>
                  <a:lnTo>
                    <a:pt x="276248" y="779744"/>
                  </a:lnTo>
                  <a:lnTo>
                    <a:pt x="326642" y="705584"/>
                  </a:lnTo>
                  <a:lnTo>
                    <a:pt x="381366" y="634305"/>
                  </a:lnTo>
                  <a:lnTo>
                    <a:pt x="439684" y="566628"/>
                  </a:lnTo>
                  <a:lnTo>
                    <a:pt x="501597" y="501827"/>
                  </a:lnTo>
                  <a:lnTo>
                    <a:pt x="566405" y="439902"/>
                  </a:lnTo>
                  <a:lnTo>
                    <a:pt x="634083" y="381584"/>
                  </a:lnTo>
                  <a:lnTo>
                    <a:pt x="705356" y="326872"/>
                  </a:lnTo>
                  <a:lnTo>
                    <a:pt x="779511" y="276466"/>
                  </a:lnTo>
                  <a:lnTo>
                    <a:pt x="855838" y="229666"/>
                  </a:lnTo>
                  <a:lnTo>
                    <a:pt x="934324" y="186474"/>
                  </a:lnTo>
                  <a:lnTo>
                    <a:pt x="1015667" y="148310"/>
                  </a:lnTo>
                  <a:lnTo>
                    <a:pt x="1098471" y="113753"/>
                  </a:lnTo>
                  <a:lnTo>
                    <a:pt x="1182711" y="83515"/>
                  </a:lnTo>
                  <a:lnTo>
                    <a:pt x="1269109" y="58318"/>
                  </a:lnTo>
                  <a:lnTo>
                    <a:pt x="1356231" y="37439"/>
                  </a:lnTo>
                  <a:lnTo>
                    <a:pt x="1444064" y="20878"/>
                  </a:lnTo>
                  <a:lnTo>
                    <a:pt x="1532621" y="9359"/>
                  </a:lnTo>
                  <a:lnTo>
                    <a:pt x="1622626" y="2146"/>
                  </a:lnTo>
                  <a:lnTo>
                    <a:pt x="1711907" y="0"/>
                  </a:lnTo>
                  <a:lnTo>
                    <a:pt x="1801188" y="2146"/>
                  </a:lnTo>
                  <a:lnTo>
                    <a:pt x="1891180" y="9359"/>
                  </a:lnTo>
                  <a:lnTo>
                    <a:pt x="1979737" y="20878"/>
                  </a:lnTo>
                  <a:lnTo>
                    <a:pt x="2067583" y="37439"/>
                  </a:lnTo>
                  <a:lnTo>
                    <a:pt x="2154692" y="58318"/>
                  </a:lnTo>
                  <a:lnTo>
                    <a:pt x="2241103" y="83515"/>
                  </a:lnTo>
                  <a:lnTo>
                    <a:pt x="2325330" y="113753"/>
                  </a:lnTo>
                  <a:lnTo>
                    <a:pt x="2408134" y="148310"/>
                  </a:lnTo>
                  <a:lnTo>
                    <a:pt x="2489490" y="186474"/>
                  </a:lnTo>
                  <a:lnTo>
                    <a:pt x="2567963" y="229666"/>
                  </a:lnTo>
                  <a:lnTo>
                    <a:pt x="2644290" y="276466"/>
                  </a:lnTo>
                  <a:lnTo>
                    <a:pt x="2718445" y="326872"/>
                  </a:lnTo>
                  <a:lnTo>
                    <a:pt x="2789730" y="381584"/>
                  </a:lnTo>
                  <a:lnTo>
                    <a:pt x="2857409" y="439902"/>
                  </a:lnTo>
                  <a:lnTo>
                    <a:pt x="2922204" y="501827"/>
                  </a:lnTo>
                  <a:lnTo>
                    <a:pt x="2984129" y="566628"/>
                  </a:lnTo>
                  <a:lnTo>
                    <a:pt x="3042448" y="634305"/>
                  </a:lnTo>
                  <a:lnTo>
                    <a:pt x="3097159" y="705584"/>
                  </a:lnTo>
                  <a:lnTo>
                    <a:pt x="3147566" y="779744"/>
                  </a:lnTo>
                  <a:lnTo>
                    <a:pt x="3194365" y="856063"/>
                  </a:lnTo>
                  <a:lnTo>
                    <a:pt x="3237558" y="934540"/>
                  </a:lnTo>
                  <a:lnTo>
                    <a:pt x="3275721" y="1015899"/>
                  </a:lnTo>
                  <a:lnTo>
                    <a:pt x="3310278" y="1098698"/>
                  </a:lnTo>
                  <a:lnTo>
                    <a:pt x="3340517" y="1182935"/>
                  </a:lnTo>
                  <a:lnTo>
                    <a:pt x="3365714" y="1269334"/>
                  </a:lnTo>
                  <a:lnTo>
                    <a:pt x="3386592" y="1356454"/>
                  </a:lnTo>
                  <a:lnTo>
                    <a:pt x="3403153" y="1444292"/>
                  </a:lnTo>
                  <a:lnTo>
                    <a:pt x="3414672" y="1532849"/>
                  </a:lnTo>
                  <a:lnTo>
                    <a:pt x="3421886" y="1622851"/>
                  </a:lnTo>
                  <a:lnTo>
                    <a:pt x="3423814" y="1702598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17" name="object 7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1083346" y="0"/>
                  </a:moveTo>
                  <a:lnTo>
                    <a:pt x="1026463" y="1438"/>
                  </a:lnTo>
                  <a:lnTo>
                    <a:pt x="970304" y="5760"/>
                  </a:lnTo>
                  <a:lnTo>
                    <a:pt x="914144" y="13682"/>
                  </a:lnTo>
                  <a:lnTo>
                    <a:pt x="857985" y="23759"/>
                  </a:lnTo>
                  <a:lnTo>
                    <a:pt x="802549" y="36722"/>
                  </a:lnTo>
                  <a:lnTo>
                    <a:pt x="748549" y="53281"/>
                  </a:lnTo>
                  <a:lnTo>
                    <a:pt x="695272" y="71998"/>
                  </a:lnTo>
                  <a:lnTo>
                    <a:pt x="642707" y="93599"/>
                  </a:lnTo>
                  <a:lnTo>
                    <a:pt x="591590" y="118080"/>
                  </a:lnTo>
                  <a:lnTo>
                    <a:pt x="541907" y="145440"/>
                  </a:lnTo>
                  <a:lnTo>
                    <a:pt x="492949" y="174957"/>
                  </a:lnTo>
                  <a:lnTo>
                    <a:pt x="446149" y="206639"/>
                  </a:lnTo>
                  <a:lnTo>
                    <a:pt x="401509" y="241195"/>
                  </a:lnTo>
                  <a:lnTo>
                    <a:pt x="358316" y="278636"/>
                  </a:lnTo>
                  <a:lnTo>
                    <a:pt x="317282" y="317515"/>
                  </a:lnTo>
                  <a:lnTo>
                    <a:pt x="278395" y="358557"/>
                  </a:lnTo>
                  <a:lnTo>
                    <a:pt x="240955" y="401756"/>
                  </a:lnTo>
                  <a:lnTo>
                    <a:pt x="206399" y="446396"/>
                  </a:lnTo>
                  <a:lnTo>
                    <a:pt x="174725" y="493191"/>
                  </a:lnTo>
                  <a:lnTo>
                    <a:pt x="145197" y="541432"/>
                  </a:lnTo>
                  <a:lnTo>
                    <a:pt x="117842" y="591830"/>
                  </a:lnTo>
                  <a:lnTo>
                    <a:pt x="93356" y="642952"/>
                  </a:lnTo>
                  <a:lnTo>
                    <a:pt x="71766" y="695509"/>
                  </a:lnTo>
                  <a:lnTo>
                    <a:pt x="53033" y="748789"/>
                  </a:lnTo>
                  <a:lnTo>
                    <a:pt x="36473" y="802789"/>
                  </a:lnTo>
                  <a:lnTo>
                    <a:pt x="23519" y="858227"/>
                  </a:lnTo>
                  <a:lnTo>
                    <a:pt x="13435" y="914386"/>
                  </a:lnTo>
                  <a:lnTo>
                    <a:pt x="5523" y="970548"/>
                  </a:lnTo>
                  <a:lnTo>
                    <a:pt x="1205" y="1026706"/>
                  </a:lnTo>
                  <a:lnTo>
                    <a:pt x="0" y="1074053"/>
                  </a:lnTo>
                  <a:lnTo>
                    <a:pt x="2166683" y="1074053"/>
                  </a:lnTo>
                  <a:lnTo>
                    <a:pt x="2165488" y="1026706"/>
                  </a:lnTo>
                  <a:lnTo>
                    <a:pt x="2161170" y="970548"/>
                  </a:lnTo>
                  <a:lnTo>
                    <a:pt x="2153245" y="914386"/>
                  </a:lnTo>
                  <a:lnTo>
                    <a:pt x="2143174" y="858227"/>
                  </a:lnTo>
                  <a:lnTo>
                    <a:pt x="2130207" y="802789"/>
                  </a:lnTo>
                  <a:lnTo>
                    <a:pt x="2113647" y="748789"/>
                  </a:lnTo>
                  <a:lnTo>
                    <a:pt x="2094927" y="695509"/>
                  </a:lnTo>
                  <a:lnTo>
                    <a:pt x="2073324" y="642952"/>
                  </a:lnTo>
                  <a:lnTo>
                    <a:pt x="2048851" y="591830"/>
                  </a:lnTo>
                  <a:lnTo>
                    <a:pt x="2021483" y="542151"/>
                  </a:lnTo>
                  <a:lnTo>
                    <a:pt x="1991968" y="493191"/>
                  </a:lnTo>
                  <a:lnTo>
                    <a:pt x="1960294" y="446396"/>
                  </a:lnTo>
                  <a:lnTo>
                    <a:pt x="1925737" y="401756"/>
                  </a:lnTo>
                  <a:lnTo>
                    <a:pt x="1888285" y="358557"/>
                  </a:lnTo>
                  <a:lnTo>
                    <a:pt x="1849410" y="317515"/>
                  </a:lnTo>
                  <a:lnTo>
                    <a:pt x="1808377" y="278636"/>
                  </a:lnTo>
                  <a:lnTo>
                    <a:pt x="1765171" y="241195"/>
                  </a:lnTo>
                  <a:lnTo>
                    <a:pt x="1720531" y="206639"/>
                  </a:lnTo>
                  <a:lnTo>
                    <a:pt x="1673731" y="174957"/>
                  </a:lnTo>
                  <a:lnTo>
                    <a:pt x="1625497" y="145440"/>
                  </a:lnTo>
                  <a:lnTo>
                    <a:pt x="1575103" y="118080"/>
                  </a:lnTo>
                  <a:lnTo>
                    <a:pt x="1523973" y="93599"/>
                  </a:lnTo>
                  <a:lnTo>
                    <a:pt x="1471420" y="71998"/>
                  </a:lnTo>
                  <a:lnTo>
                    <a:pt x="1418144" y="53281"/>
                  </a:lnTo>
                  <a:lnTo>
                    <a:pt x="1364143" y="36722"/>
                  </a:lnTo>
                  <a:lnTo>
                    <a:pt x="1308695" y="23759"/>
                  </a:lnTo>
                  <a:lnTo>
                    <a:pt x="1252548" y="13682"/>
                  </a:lnTo>
                  <a:lnTo>
                    <a:pt x="1196376" y="5760"/>
                  </a:lnTo>
                  <a:lnTo>
                    <a:pt x="1140217" y="1438"/>
                  </a:lnTo>
                  <a:lnTo>
                    <a:pt x="1083346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18" name="object 8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0" y="1074053"/>
                  </a:moveTo>
                  <a:lnTo>
                    <a:pt x="1205" y="1026706"/>
                  </a:lnTo>
                  <a:lnTo>
                    <a:pt x="5523" y="970548"/>
                  </a:lnTo>
                  <a:lnTo>
                    <a:pt x="13435" y="914386"/>
                  </a:lnTo>
                  <a:lnTo>
                    <a:pt x="23519" y="858227"/>
                  </a:lnTo>
                  <a:lnTo>
                    <a:pt x="36473" y="802789"/>
                  </a:lnTo>
                  <a:lnTo>
                    <a:pt x="53033" y="748789"/>
                  </a:lnTo>
                  <a:lnTo>
                    <a:pt x="71766" y="695509"/>
                  </a:lnTo>
                  <a:lnTo>
                    <a:pt x="93356" y="642952"/>
                  </a:lnTo>
                  <a:lnTo>
                    <a:pt x="117842" y="591830"/>
                  </a:lnTo>
                  <a:lnTo>
                    <a:pt x="145197" y="541432"/>
                  </a:lnTo>
                  <a:lnTo>
                    <a:pt x="174725" y="493191"/>
                  </a:lnTo>
                  <a:lnTo>
                    <a:pt x="206399" y="446396"/>
                  </a:lnTo>
                  <a:lnTo>
                    <a:pt x="240955" y="401756"/>
                  </a:lnTo>
                  <a:lnTo>
                    <a:pt x="278395" y="358557"/>
                  </a:lnTo>
                  <a:lnTo>
                    <a:pt x="317282" y="317515"/>
                  </a:lnTo>
                  <a:lnTo>
                    <a:pt x="358316" y="278636"/>
                  </a:lnTo>
                  <a:lnTo>
                    <a:pt x="401509" y="241195"/>
                  </a:lnTo>
                  <a:lnTo>
                    <a:pt x="446149" y="206639"/>
                  </a:lnTo>
                  <a:lnTo>
                    <a:pt x="492949" y="174957"/>
                  </a:lnTo>
                  <a:lnTo>
                    <a:pt x="541907" y="145440"/>
                  </a:lnTo>
                  <a:lnTo>
                    <a:pt x="591590" y="118080"/>
                  </a:lnTo>
                  <a:lnTo>
                    <a:pt x="642707" y="93599"/>
                  </a:lnTo>
                  <a:lnTo>
                    <a:pt x="695272" y="71998"/>
                  </a:lnTo>
                  <a:lnTo>
                    <a:pt x="748549" y="53281"/>
                  </a:lnTo>
                  <a:lnTo>
                    <a:pt x="802549" y="36722"/>
                  </a:lnTo>
                  <a:lnTo>
                    <a:pt x="857985" y="23759"/>
                  </a:lnTo>
                  <a:lnTo>
                    <a:pt x="914144" y="13682"/>
                  </a:lnTo>
                  <a:lnTo>
                    <a:pt x="970304" y="5760"/>
                  </a:lnTo>
                  <a:lnTo>
                    <a:pt x="1026463" y="1438"/>
                  </a:lnTo>
                  <a:lnTo>
                    <a:pt x="1083346" y="0"/>
                  </a:lnTo>
                  <a:lnTo>
                    <a:pt x="1140217" y="1438"/>
                  </a:lnTo>
                  <a:lnTo>
                    <a:pt x="1196376" y="5760"/>
                  </a:lnTo>
                  <a:lnTo>
                    <a:pt x="1252548" y="13682"/>
                  </a:lnTo>
                  <a:lnTo>
                    <a:pt x="1308695" y="23759"/>
                  </a:lnTo>
                  <a:lnTo>
                    <a:pt x="1364143" y="36722"/>
                  </a:lnTo>
                  <a:lnTo>
                    <a:pt x="1418144" y="53281"/>
                  </a:lnTo>
                  <a:lnTo>
                    <a:pt x="1471420" y="71998"/>
                  </a:lnTo>
                  <a:lnTo>
                    <a:pt x="1523973" y="93599"/>
                  </a:lnTo>
                  <a:lnTo>
                    <a:pt x="1575103" y="118080"/>
                  </a:lnTo>
                  <a:lnTo>
                    <a:pt x="1625497" y="145440"/>
                  </a:lnTo>
                  <a:lnTo>
                    <a:pt x="1673731" y="174957"/>
                  </a:lnTo>
                  <a:lnTo>
                    <a:pt x="1720531" y="206639"/>
                  </a:lnTo>
                  <a:lnTo>
                    <a:pt x="1765171" y="241195"/>
                  </a:lnTo>
                  <a:lnTo>
                    <a:pt x="1808377" y="278636"/>
                  </a:lnTo>
                  <a:lnTo>
                    <a:pt x="1849410" y="317515"/>
                  </a:lnTo>
                  <a:lnTo>
                    <a:pt x="1888285" y="358557"/>
                  </a:lnTo>
                  <a:lnTo>
                    <a:pt x="1925737" y="401756"/>
                  </a:lnTo>
                  <a:lnTo>
                    <a:pt x="1960294" y="446396"/>
                  </a:lnTo>
                  <a:lnTo>
                    <a:pt x="1991968" y="493191"/>
                  </a:lnTo>
                  <a:lnTo>
                    <a:pt x="2021483" y="542151"/>
                  </a:lnTo>
                  <a:lnTo>
                    <a:pt x="2048851" y="591830"/>
                  </a:lnTo>
                  <a:lnTo>
                    <a:pt x="2073324" y="642952"/>
                  </a:lnTo>
                  <a:lnTo>
                    <a:pt x="2094927" y="695509"/>
                  </a:lnTo>
                  <a:lnTo>
                    <a:pt x="2113647" y="748789"/>
                  </a:lnTo>
                  <a:lnTo>
                    <a:pt x="2130207" y="802789"/>
                  </a:lnTo>
                  <a:lnTo>
                    <a:pt x="2143174" y="858227"/>
                  </a:lnTo>
                  <a:lnTo>
                    <a:pt x="2153245" y="914386"/>
                  </a:lnTo>
                  <a:lnTo>
                    <a:pt x="2161170" y="970548"/>
                  </a:lnTo>
                  <a:lnTo>
                    <a:pt x="2165488" y="1026706"/>
                  </a:lnTo>
                  <a:lnTo>
                    <a:pt x="2166683" y="107405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19" name="object 9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0" y="1074053"/>
                  </a:moveTo>
                  <a:lnTo>
                    <a:pt x="1205" y="1026706"/>
                  </a:lnTo>
                  <a:lnTo>
                    <a:pt x="5523" y="970548"/>
                  </a:lnTo>
                  <a:lnTo>
                    <a:pt x="13435" y="914386"/>
                  </a:lnTo>
                  <a:lnTo>
                    <a:pt x="23519" y="858227"/>
                  </a:lnTo>
                  <a:lnTo>
                    <a:pt x="36473" y="802789"/>
                  </a:lnTo>
                  <a:lnTo>
                    <a:pt x="53033" y="748789"/>
                  </a:lnTo>
                  <a:lnTo>
                    <a:pt x="71766" y="695509"/>
                  </a:lnTo>
                  <a:lnTo>
                    <a:pt x="93356" y="642952"/>
                  </a:lnTo>
                  <a:lnTo>
                    <a:pt x="117842" y="591830"/>
                  </a:lnTo>
                  <a:lnTo>
                    <a:pt x="145197" y="541432"/>
                  </a:lnTo>
                  <a:lnTo>
                    <a:pt x="174725" y="493191"/>
                  </a:lnTo>
                  <a:lnTo>
                    <a:pt x="206399" y="446396"/>
                  </a:lnTo>
                  <a:lnTo>
                    <a:pt x="240955" y="401756"/>
                  </a:lnTo>
                  <a:lnTo>
                    <a:pt x="278395" y="358557"/>
                  </a:lnTo>
                  <a:lnTo>
                    <a:pt x="317282" y="317515"/>
                  </a:lnTo>
                  <a:lnTo>
                    <a:pt x="358316" y="278636"/>
                  </a:lnTo>
                  <a:lnTo>
                    <a:pt x="401509" y="241195"/>
                  </a:lnTo>
                  <a:lnTo>
                    <a:pt x="446149" y="206639"/>
                  </a:lnTo>
                  <a:lnTo>
                    <a:pt x="492949" y="174957"/>
                  </a:lnTo>
                  <a:lnTo>
                    <a:pt x="541907" y="145440"/>
                  </a:lnTo>
                  <a:lnTo>
                    <a:pt x="591590" y="118080"/>
                  </a:lnTo>
                  <a:lnTo>
                    <a:pt x="642707" y="93599"/>
                  </a:lnTo>
                  <a:lnTo>
                    <a:pt x="695272" y="71998"/>
                  </a:lnTo>
                  <a:lnTo>
                    <a:pt x="748549" y="53281"/>
                  </a:lnTo>
                  <a:lnTo>
                    <a:pt x="802549" y="36722"/>
                  </a:lnTo>
                  <a:lnTo>
                    <a:pt x="857985" y="23759"/>
                  </a:lnTo>
                  <a:lnTo>
                    <a:pt x="914144" y="13682"/>
                  </a:lnTo>
                  <a:lnTo>
                    <a:pt x="970304" y="5760"/>
                  </a:lnTo>
                  <a:lnTo>
                    <a:pt x="1026463" y="1438"/>
                  </a:lnTo>
                  <a:lnTo>
                    <a:pt x="1083346" y="0"/>
                  </a:lnTo>
                  <a:lnTo>
                    <a:pt x="1140217" y="1438"/>
                  </a:lnTo>
                  <a:lnTo>
                    <a:pt x="1196376" y="5760"/>
                  </a:lnTo>
                  <a:lnTo>
                    <a:pt x="1252548" y="13682"/>
                  </a:lnTo>
                  <a:lnTo>
                    <a:pt x="1308695" y="23759"/>
                  </a:lnTo>
                  <a:lnTo>
                    <a:pt x="1364143" y="36722"/>
                  </a:lnTo>
                  <a:lnTo>
                    <a:pt x="1418144" y="53281"/>
                  </a:lnTo>
                  <a:lnTo>
                    <a:pt x="1471420" y="71998"/>
                  </a:lnTo>
                  <a:lnTo>
                    <a:pt x="1523973" y="93599"/>
                  </a:lnTo>
                  <a:lnTo>
                    <a:pt x="1575103" y="118080"/>
                  </a:lnTo>
                  <a:lnTo>
                    <a:pt x="1625497" y="145440"/>
                  </a:lnTo>
                  <a:lnTo>
                    <a:pt x="1673731" y="174957"/>
                  </a:lnTo>
                  <a:lnTo>
                    <a:pt x="1720531" y="206639"/>
                  </a:lnTo>
                  <a:lnTo>
                    <a:pt x="1765171" y="241195"/>
                  </a:lnTo>
                  <a:lnTo>
                    <a:pt x="1808377" y="278636"/>
                  </a:lnTo>
                  <a:lnTo>
                    <a:pt x="1849410" y="317515"/>
                  </a:lnTo>
                  <a:lnTo>
                    <a:pt x="1888285" y="358557"/>
                  </a:lnTo>
                  <a:lnTo>
                    <a:pt x="1925737" y="401756"/>
                  </a:lnTo>
                  <a:lnTo>
                    <a:pt x="1960294" y="446396"/>
                  </a:lnTo>
                  <a:lnTo>
                    <a:pt x="1991968" y="493191"/>
                  </a:lnTo>
                  <a:lnTo>
                    <a:pt x="2021483" y="542151"/>
                  </a:lnTo>
                  <a:lnTo>
                    <a:pt x="2048851" y="591830"/>
                  </a:lnTo>
                  <a:lnTo>
                    <a:pt x="2073324" y="642952"/>
                  </a:lnTo>
                  <a:lnTo>
                    <a:pt x="2094927" y="695509"/>
                  </a:lnTo>
                  <a:lnTo>
                    <a:pt x="2113647" y="748789"/>
                  </a:lnTo>
                  <a:lnTo>
                    <a:pt x="2130207" y="802789"/>
                  </a:lnTo>
                  <a:lnTo>
                    <a:pt x="2143174" y="858227"/>
                  </a:lnTo>
                  <a:lnTo>
                    <a:pt x="2153245" y="914386"/>
                  </a:lnTo>
                  <a:lnTo>
                    <a:pt x="2161170" y="970548"/>
                  </a:lnTo>
                  <a:lnTo>
                    <a:pt x="2165488" y="1026706"/>
                  </a:lnTo>
                  <a:lnTo>
                    <a:pt x="2166683" y="1074053"/>
                  </a:lnTo>
                </a:path>
              </a:pathLst>
            </a:custGeom>
            <a:ln w="18719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20" name="object 12"/>
          <p:cNvSpPr txBox="1"/>
          <p:nvPr/>
        </p:nvSpPr>
        <p:spPr>
          <a:xfrm>
            <a:off x="1911350" y="2863850"/>
            <a:ext cx="6494145" cy="21369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The Harappans </a:t>
            </a:r>
            <a:r>
              <a:rPr sz="2400" spc="145" dirty="0">
                <a:solidFill>
                  <a:srgbClr val="262425"/>
                </a:solidFill>
                <a:latin typeface="Trebuchet MS"/>
                <a:cs typeface="Trebuchet MS"/>
              </a:rPr>
              <a:t>engaged 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in </a:t>
            </a:r>
            <a:r>
              <a:rPr sz="2400" spc="25" dirty="0">
                <a:latin typeface="Trebuchet MS"/>
                <a:cs typeface="Trebuchet MS"/>
              </a:rPr>
              <a:t>extensive </a:t>
            </a:r>
            <a:r>
              <a:rPr sz="2400" spc="-55" dirty="0">
                <a:solidFill>
                  <a:srgbClr val="262425"/>
                </a:solidFill>
                <a:latin typeface="Trebuchet MS"/>
                <a:cs typeface="Trebuchet MS"/>
              </a:rPr>
              <a:t>trade, </a:t>
            </a:r>
            <a:r>
              <a:rPr sz="2400" spc="-5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v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i</a:t>
            </a:r>
            <a:r>
              <a:rPr sz="2400" spc="-10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50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b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y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45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is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v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ry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100" dirty="0">
                <a:solidFill>
                  <a:srgbClr val="262425"/>
                </a:solidFill>
                <a:latin typeface="Trebuchet MS"/>
                <a:cs typeface="Trebuchet MS"/>
              </a:rPr>
              <a:t>f</a:t>
            </a:r>
            <a:r>
              <a:rPr sz="2400" spc="-16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als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105" dirty="0">
                <a:solidFill>
                  <a:srgbClr val="262425"/>
                </a:solidFill>
                <a:latin typeface="Trebuchet MS"/>
                <a:cs typeface="Trebuchet MS"/>
              </a:rPr>
              <a:t>d 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25" dirty="0">
                <a:solidFill>
                  <a:srgbClr val="262425"/>
                </a:solidFill>
                <a:latin typeface="Trebuchet MS"/>
                <a:cs typeface="Trebuchet MS"/>
              </a:rPr>
              <a:t>rti</a:t>
            </a:r>
            <a:r>
              <a:rPr sz="2400" spc="-135" dirty="0">
                <a:solidFill>
                  <a:srgbClr val="262425"/>
                </a:solidFill>
                <a:latin typeface="Trebuchet MS"/>
                <a:cs typeface="Trebuchet MS"/>
              </a:rPr>
              <a:t>f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ts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in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380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18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-6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204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-170" dirty="0">
                <a:solidFill>
                  <a:srgbClr val="262425"/>
                </a:solidFill>
                <a:latin typeface="Trebuchet MS"/>
                <a:cs typeface="Trebuchet MS"/>
              </a:rPr>
              <a:t>i</a:t>
            </a:r>
            <a:r>
              <a:rPr sz="2400" spc="-195" dirty="0">
                <a:solidFill>
                  <a:srgbClr val="262425"/>
                </a:solidFill>
                <a:latin typeface="Trebuchet MS"/>
                <a:cs typeface="Trebuchet MS"/>
              </a:rPr>
              <a:t>a.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Th</a:t>
            </a: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30" dirty="0">
                <a:solidFill>
                  <a:srgbClr val="262425"/>
                </a:solidFill>
                <a:latin typeface="Trebuchet MS"/>
                <a:cs typeface="Trebuchet MS"/>
              </a:rPr>
              <a:t>ir</a:t>
            </a:r>
            <a:r>
              <a:rPr sz="2400" spc="-1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262425"/>
                </a:solidFill>
                <a:latin typeface="Trebuchet MS"/>
                <a:cs typeface="Trebuchet MS"/>
              </a:rPr>
              <a:t>tr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ade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w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rks  e</a:t>
            </a:r>
            <a:r>
              <a:rPr sz="2400" spc="-80" dirty="0">
                <a:solidFill>
                  <a:srgbClr val="262425"/>
                </a:solidFill>
                <a:latin typeface="Trebuchet MS"/>
                <a:cs typeface="Trebuchet MS"/>
              </a:rPr>
              <a:t>x</a:t>
            </a:r>
            <a:r>
              <a:rPr sz="2400" spc="-9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nd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50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65" dirty="0">
                <a:latin typeface="Trebuchet MS"/>
                <a:cs typeface="Trebuchet MS"/>
              </a:rPr>
              <a:t>A</a:t>
            </a:r>
            <a:r>
              <a:rPr sz="2400" spc="-135" dirty="0">
                <a:latin typeface="Trebuchet MS"/>
                <a:cs typeface="Trebuchet MS"/>
              </a:rPr>
              <a:t>f</a:t>
            </a:r>
            <a:r>
              <a:rPr sz="2400" spc="270" dirty="0">
                <a:latin typeface="Trebuchet MS"/>
                <a:cs typeface="Trebuchet MS"/>
              </a:rPr>
              <a:t>g</a:t>
            </a:r>
            <a:r>
              <a:rPr sz="2400" spc="65" dirty="0">
                <a:latin typeface="Trebuchet MS"/>
                <a:cs typeface="Trebuchet MS"/>
              </a:rPr>
              <a:t>h</a:t>
            </a:r>
            <a:r>
              <a:rPr sz="2400" spc="55" dirty="0">
                <a:latin typeface="Trebuchet MS"/>
                <a:cs typeface="Trebuchet MS"/>
              </a:rPr>
              <a:t>a</a:t>
            </a:r>
            <a:r>
              <a:rPr sz="2400" spc="-50" dirty="0">
                <a:latin typeface="Trebuchet MS"/>
                <a:cs typeface="Trebuchet MS"/>
              </a:rPr>
              <a:t>n</a:t>
            </a:r>
            <a:r>
              <a:rPr sz="2400" spc="-35" dirty="0">
                <a:latin typeface="Trebuchet MS"/>
                <a:cs typeface="Trebuchet MS"/>
              </a:rPr>
              <a:t>i</a:t>
            </a:r>
            <a:r>
              <a:rPr sz="2400" spc="40" dirty="0">
                <a:latin typeface="Trebuchet MS"/>
                <a:cs typeface="Trebuchet MS"/>
              </a:rPr>
              <a:t>stan</a:t>
            </a:r>
            <a:r>
              <a:rPr sz="2400" spc="-345" dirty="0">
                <a:solidFill>
                  <a:srgbClr val="262425"/>
                </a:solidFill>
                <a:latin typeface="Trebuchet MS"/>
                <a:cs typeface="Trebuchet MS"/>
              </a:rPr>
              <a:t>,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0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-125" dirty="0">
                <a:solidFill>
                  <a:srgbClr val="262425"/>
                </a:solidFill>
                <a:latin typeface="Trebuchet MS"/>
                <a:cs typeface="Trebuchet MS"/>
              </a:rPr>
              <a:t>tr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60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spc="-26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8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si</a:t>
            </a:r>
            <a:r>
              <a:rPr sz="2400" spc="2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345" dirty="0">
                <a:solidFill>
                  <a:srgbClr val="262425"/>
                </a:solidFill>
                <a:latin typeface="Trebuchet MS"/>
                <a:cs typeface="Trebuchet MS"/>
              </a:rPr>
              <a:t>,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nd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 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Persian </a:t>
            </a:r>
            <a:r>
              <a:rPr sz="2400" spc="-80" dirty="0">
                <a:solidFill>
                  <a:srgbClr val="262425"/>
                </a:solidFill>
                <a:latin typeface="Trebuchet MS"/>
                <a:cs typeface="Trebuchet MS"/>
              </a:rPr>
              <a:t>Gulf,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indicating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thriving 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commercial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30" dirty="0">
                <a:solidFill>
                  <a:srgbClr val="262425"/>
                </a:solidFill>
                <a:latin typeface="Trebuchet MS"/>
                <a:cs typeface="Trebuchet MS"/>
              </a:rPr>
              <a:t>economy.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48621" name="object 13"/>
          <p:cNvSpPr txBox="1">
            <a:spLocks noGrp="1"/>
          </p:cNvSpPr>
          <p:nvPr>
            <p:ph type="title"/>
          </p:nvPr>
        </p:nvSpPr>
        <p:spPr>
          <a:xfrm>
            <a:off x="1987702" y="1523663"/>
            <a:ext cx="7082155" cy="764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100" spc="-310" dirty="0"/>
              <a:t>T</a:t>
            </a:r>
            <a:r>
              <a:rPr sz="5100" spc="-565" dirty="0"/>
              <a:t>R</a:t>
            </a:r>
            <a:r>
              <a:rPr sz="5100" spc="-270" dirty="0"/>
              <a:t>A</a:t>
            </a:r>
            <a:r>
              <a:rPr sz="5100" spc="-130" dirty="0"/>
              <a:t>D</a:t>
            </a:r>
            <a:r>
              <a:rPr sz="5100" spc="-605" dirty="0"/>
              <a:t>E</a:t>
            </a:r>
            <a:r>
              <a:rPr sz="5100" spc="-130" dirty="0"/>
              <a:t> </a:t>
            </a:r>
            <a:r>
              <a:rPr sz="5100" spc="-270" dirty="0"/>
              <a:t>A</a:t>
            </a:r>
            <a:r>
              <a:rPr sz="5100" spc="-5" dirty="0"/>
              <a:t>N</a:t>
            </a:r>
            <a:r>
              <a:rPr sz="5100" spc="-125" dirty="0"/>
              <a:t>D</a:t>
            </a:r>
            <a:r>
              <a:rPr sz="5100" spc="-130" dirty="0"/>
              <a:t> </a:t>
            </a:r>
            <a:r>
              <a:rPr sz="5100" spc="-620" dirty="0"/>
              <a:t>C</a:t>
            </a:r>
            <a:r>
              <a:rPr sz="5100" spc="-229" dirty="0"/>
              <a:t>O</a:t>
            </a:r>
            <a:r>
              <a:rPr sz="5100" spc="65" dirty="0"/>
              <a:t>MM</a:t>
            </a:r>
            <a:r>
              <a:rPr sz="5100" spc="-610" dirty="0"/>
              <a:t>E</a:t>
            </a:r>
            <a:r>
              <a:rPr sz="5100" spc="-615" dirty="0"/>
              <a:t>R</a:t>
            </a:r>
            <a:r>
              <a:rPr sz="5100" spc="-520" dirty="0"/>
              <a:t>C</a:t>
            </a:r>
            <a:r>
              <a:rPr sz="5100" spc="-605" dirty="0"/>
              <a:t>E</a:t>
            </a:r>
            <a:endParaRPr sz="5100"/>
          </a:p>
        </p:txBody>
      </p:sp>
      <p:sp>
        <p:nvSpPr>
          <p:cNvPr id="1048622" name="object 14"/>
          <p:cNvSpPr/>
          <p:nvPr/>
        </p:nvSpPr>
        <p:spPr>
          <a:xfrm>
            <a:off x="0" y="0"/>
            <a:ext cx="2038985" cy="2094864"/>
          </a:xfrm>
          <a:custGeom>
            <a:avLst/>
            <a:gdLst/>
            <a:ahLst/>
            <a:cxnLst/>
            <a:rect l="l" t="t" r="r" b="b"/>
            <a:pathLst>
              <a:path w="2038985" h="2094864">
                <a:moveTo>
                  <a:pt x="2038956" y="0"/>
                </a:moveTo>
                <a:lnTo>
                  <a:pt x="2025421" y="56349"/>
                </a:lnTo>
                <a:lnTo>
                  <a:pt x="1982952" y="201789"/>
                </a:lnTo>
                <a:lnTo>
                  <a:pt x="1932546" y="344347"/>
                </a:lnTo>
                <a:lnTo>
                  <a:pt x="1874227" y="484021"/>
                </a:lnTo>
                <a:lnTo>
                  <a:pt x="1809432" y="620813"/>
                </a:lnTo>
                <a:lnTo>
                  <a:pt x="1737436" y="753299"/>
                </a:lnTo>
                <a:lnTo>
                  <a:pt x="1658239" y="882179"/>
                </a:lnTo>
                <a:lnTo>
                  <a:pt x="1572552" y="1006728"/>
                </a:lnTo>
                <a:lnTo>
                  <a:pt x="1480400" y="1126971"/>
                </a:lnTo>
                <a:lnTo>
                  <a:pt x="1382483" y="1242160"/>
                </a:lnTo>
                <a:lnTo>
                  <a:pt x="1278089" y="1351609"/>
                </a:lnTo>
                <a:lnTo>
                  <a:pt x="1168647" y="1456003"/>
                </a:lnTo>
                <a:lnTo>
                  <a:pt x="1053449" y="1553920"/>
                </a:lnTo>
                <a:lnTo>
                  <a:pt x="933212" y="1646071"/>
                </a:lnTo>
                <a:lnTo>
                  <a:pt x="808657" y="1731758"/>
                </a:lnTo>
                <a:lnTo>
                  <a:pt x="679777" y="1810955"/>
                </a:lnTo>
                <a:lnTo>
                  <a:pt x="546581" y="1882952"/>
                </a:lnTo>
                <a:lnTo>
                  <a:pt x="410502" y="1948471"/>
                </a:lnTo>
                <a:lnTo>
                  <a:pt x="270827" y="2006065"/>
                </a:lnTo>
                <a:lnTo>
                  <a:pt x="128270" y="2056459"/>
                </a:lnTo>
                <a:lnTo>
                  <a:pt x="0" y="2094565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object 2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4" name="object 3"/>
          <p:cNvSpPr/>
          <p:nvPr/>
        </p:nvSpPr>
        <p:spPr>
          <a:xfrm>
            <a:off x="0" y="9739299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37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55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0010" y="1027736"/>
            <a:ext cx="8247989" cy="8229600"/>
          </a:xfrm>
          <a:prstGeom prst="rect">
            <a:avLst/>
          </a:prstGeom>
        </p:spPr>
      </p:pic>
      <p:grpSp>
        <p:nvGrpSpPr>
          <p:cNvPr id="31" name="object 5"/>
          <p:cNvGrpSpPr/>
          <p:nvPr/>
        </p:nvGrpSpPr>
        <p:grpSpPr>
          <a:xfrm>
            <a:off x="6073230" y="8575040"/>
            <a:ext cx="3442970" cy="1721485"/>
            <a:chOff x="6073230" y="8575040"/>
            <a:chExt cx="3442970" cy="1721485"/>
          </a:xfrm>
        </p:grpSpPr>
        <p:sp>
          <p:nvSpPr>
            <p:cNvPr id="1048625" name="object 6"/>
            <p:cNvSpPr/>
            <p:nvPr/>
          </p:nvSpPr>
          <p:spPr>
            <a:xfrm>
              <a:off x="6082590" y="8584399"/>
              <a:ext cx="3423920" cy="1703070"/>
            </a:xfrm>
            <a:custGeom>
              <a:avLst/>
              <a:gdLst/>
              <a:ahLst/>
              <a:cxnLst/>
              <a:rect l="l" t="t" r="r" b="b"/>
              <a:pathLst>
                <a:path w="3423920" h="1703070">
                  <a:moveTo>
                    <a:pt x="0" y="1702598"/>
                  </a:moveTo>
                  <a:lnTo>
                    <a:pt x="1928" y="1622851"/>
                  </a:lnTo>
                  <a:lnTo>
                    <a:pt x="9129" y="1532849"/>
                  </a:lnTo>
                  <a:lnTo>
                    <a:pt x="20648" y="1444292"/>
                  </a:lnTo>
                  <a:lnTo>
                    <a:pt x="37209" y="1356454"/>
                  </a:lnTo>
                  <a:lnTo>
                    <a:pt x="58087" y="1269334"/>
                  </a:lnTo>
                  <a:lnTo>
                    <a:pt x="83284" y="1182935"/>
                  </a:lnTo>
                  <a:lnTo>
                    <a:pt x="113523" y="1098698"/>
                  </a:lnTo>
                  <a:lnTo>
                    <a:pt x="148092" y="1015899"/>
                  </a:lnTo>
                  <a:lnTo>
                    <a:pt x="186243" y="934540"/>
                  </a:lnTo>
                  <a:lnTo>
                    <a:pt x="229449" y="856063"/>
                  </a:lnTo>
                  <a:lnTo>
                    <a:pt x="276248" y="779744"/>
                  </a:lnTo>
                  <a:lnTo>
                    <a:pt x="326642" y="705584"/>
                  </a:lnTo>
                  <a:lnTo>
                    <a:pt x="381366" y="634305"/>
                  </a:lnTo>
                  <a:lnTo>
                    <a:pt x="439684" y="566628"/>
                  </a:lnTo>
                  <a:lnTo>
                    <a:pt x="501597" y="501827"/>
                  </a:lnTo>
                  <a:lnTo>
                    <a:pt x="566405" y="439902"/>
                  </a:lnTo>
                  <a:lnTo>
                    <a:pt x="634083" y="381584"/>
                  </a:lnTo>
                  <a:lnTo>
                    <a:pt x="705356" y="326872"/>
                  </a:lnTo>
                  <a:lnTo>
                    <a:pt x="779511" y="276466"/>
                  </a:lnTo>
                  <a:lnTo>
                    <a:pt x="855838" y="229666"/>
                  </a:lnTo>
                  <a:lnTo>
                    <a:pt x="934324" y="186474"/>
                  </a:lnTo>
                  <a:lnTo>
                    <a:pt x="1015667" y="148310"/>
                  </a:lnTo>
                  <a:lnTo>
                    <a:pt x="1098471" y="113753"/>
                  </a:lnTo>
                  <a:lnTo>
                    <a:pt x="1182711" y="83515"/>
                  </a:lnTo>
                  <a:lnTo>
                    <a:pt x="1269109" y="58318"/>
                  </a:lnTo>
                  <a:lnTo>
                    <a:pt x="1356231" y="37439"/>
                  </a:lnTo>
                  <a:lnTo>
                    <a:pt x="1444064" y="20878"/>
                  </a:lnTo>
                  <a:lnTo>
                    <a:pt x="1532621" y="9359"/>
                  </a:lnTo>
                  <a:lnTo>
                    <a:pt x="1622626" y="2146"/>
                  </a:lnTo>
                  <a:lnTo>
                    <a:pt x="1711907" y="0"/>
                  </a:lnTo>
                  <a:lnTo>
                    <a:pt x="1801188" y="2146"/>
                  </a:lnTo>
                  <a:lnTo>
                    <a:pt x="1891180" y="9359"/>
                  </a:lnTo>
                  <a:lnTo>
                    <a:pt x="1979737" y="20878"/>
                  </a:lnTo>
                  <a:lnTo>
                    <a:pt x="2067583" y="37439"/>
                  </a:lnTo>
                  <a:lnTo>
                    <a:pt x="2154692" y="58318"/>
                  </a:lnTo>
                  <a:lnTo>
                    <a:pt x="2241103" y="83515"/>
                  </a:lnTo>
                  <a:lnTo>
                    <a:pt x="2325330" y="113753"/>
                  </a:lnTo>
                  <a:lnTo>
                    <a:pt x="2408134" y="148310"/>
                  </a:lnTo>
                  <a:lnTo>
                    <a:pt x="2489490" y="186474"/>
                  </a:lnTo>
                  <a:lnTo>
                    <a:pt x="2567963" y="229666"/>
                  </a:lnTo>
                  <a:lnTo>
                    <a:pt x="2644290" y="276466"/>
                  </a:lnTo>
                  <a:lnTo>
                    <a:pt x="2718445" y="326872"/>
                  </a:lnTo>
                  <a:lnTo>
                    <a:pt x="2789730" y="381584"/>
                  </a:lnTo>
                  <a:lnTo>
                    <a:pt x="2857409" y="439902"/>
                  </a:lnTo>
                  <a:lnTo>
                    <a:pt x="2922204" y="501827"/>
                  </a:lnTo>
                  <a:lnTo>
                    <a:pt x="2984129" y="566628"/>
                  </a:lnTo>
                  <a:lnTo>
                    <a:pt x="3042448" y="634305"/>
                  </a:lnTo>
                  <a:lnTo>
                    <a:pt x="3097159" y="705584"/>
                  </a:lnTo>
                  <a:lnTo>
                    <a:pt x="3147566" y="779744"/>
                  </a:lnTo>
                  <a:lnTo>
                    <a:pt x="3194365" y="856063"/>
                  </a:lnTo>
                  <a:lnTo>
                    <a:pt x="3237558" y="934540"/>
                  </a:lnTo>
                  <a:lnTo>
                    <a:pt x="3275721" y="1015899"/>
                  </a:lnTo>
                  <a:lnTo>
                    <a:pt x="3310278" y="1098698"/>
                  </a:lnTo>
                  <a:lnTo>
                    <a:pt x="3340517" y="1182935"/>
                  </a:lnTo>
                  <a:lnTo>
                    <a:pt x="3365714" y="1269334"/>
                  </a:lnTo>
                  <a:lnTo>
                    <a:pt x="3386592" y="1356454"/>
                  </a:lnTo>
                  <a:lnTo>
                    <a:pt x="3403153" y="1444292"/>
                  </a:lnTo>
                  <a:lnTo>
                    <a:pt x="3414672" y="1532849"/>
                  </a:lnTo>
                  <a:lnTo>
                    <a:pt x="3421886" y="1622851"/>
                  </a:lnTo>
                  <a:lnTo>
                    <a:pt x="3423814" y="1702598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6" name="object 7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1083346" y="0"/>
                  </a:moveTo>
                  <a:lnTo>
                    <a:pt x="1026463" y="1438"/>
                  </a:lnTo>
                  <a:lnTo>
                    <a:pt x="970304" y="5760"/>
                  </a:lnTo>
                  <a:lnTo>
                    <a:pt x="914144" y="13682"/>
                  </a:lnTo>
                  <a:lnTo>
                    <a:pt x="857985" y="23759"/>
                  </a:lnTo>
                  <a:lnTo>
                    <a:pt x="802549" y="36722"/>
                  </a:lnTo>
                  <a:lnTo>
                    <a:pt x="748549" y="53281"/>
                  </a:lnTo>
                  <a:lnTo>
                    <a:pt x="695272" y="71998"/>
                  </a:lnTo>
                  <a:lnTo>
                    <a:pt x="642707" y="93599"/>
                  </a:lnTo>
                  <a:lnTo>
                    <a:pt x="591590" y="118080"/>
                  </a:lnTo>
                  <a:lnTo>
                    <a:pt x="541907" y="145440"/>
                  </a:lnTo>
                  <a:lnTo>
                    <a:pt x="492949" y="174957"/>
                  </a:lnTo>
                  <a:lnTo>
                    <a:pt x="446149" y="206639"/>
                  </a:lnTo>
                  <a:lnTo>
                    <a:pt x="401509" y="241195"/>
                  </a:lnTo>
                  <a:lnTo>
                    <a:pt x="358316" y="278636"/>
                  </a:lnTo>
                  <a:lnTo>
                    <a:pt x="317282" y="317515"/>
                  </a:lnTo>
                  <a:lnTo>
                    <a:pt x="278395" y="358557"/>
                  </a:lnTo>
                  <a:lnTo>
                    <a:pt x="240955" y="401756"/>
                  </a:lnTo>
                  <a:lnTo>
                    <a:pt x="206399" y="446396"/>
                  </a:lnTo>
                  <a:lnTo>
                    <a:pt x="174725" y="493191"/>
                  </a:lnTo>
                  <a:lnTo>
                    <a:pt x="145197" y="541432"/>
                  </a:lnTo>
                  <a:lnTo>
                    <a:pt x="117842" y="591830"/>
                  </a:lnTo>
                  <a:lnTo>
                    <a:pt x="93356" y="642952"/>
                  </a:lnTo>
                  <a:lnTo>
                    <a:pt x="71766" y="695509"/>
                  </a:lnTo>
                  <a:lnTo>
                    <a:pt x="53033" y="748789"/>
                  </a:lnTo>
                  <a:lnTo>
                    <a:pt x="36473" y="802789"/>
                  </a:lnTo>
                  <a:lnTo>
                    <a:pt x="23519" y="858227"/>
                  </a:lnTo>
                  <a:lnTo>
                    <a:pt x="13435" y="914386"/>
                  </a:lnTo>
                  <a:lnTo>
                    <a:pt x="5523" y="970548"/>
                  </a:lnTo>
                  <a:lnTo>
                    <a:pt x="1205" y="1026706"/>
                  </a:lnTo>
                  <a:lnTo>
                    <a:pt x="0" y="1074053"/>
                  </a:lnTo>
                  <a:lnTo>
                    <a:pt x="2166683" y="1074053"/>
                  </a:lnTo>
                  <a:lnTo>
                    <a:pt x="2165488" y="1026706"/>
                  </a:lnTo>
                  <a:lnTo>
                    <a:pt x="2161170" y="970548"/>
                  </a:lnTo>
                  <a:lnTo>
                    <a:pt x="2153245" y="914386"/>
                  </a:lnTo>
                  <a:lnTo>
                    <a:pt x="2143174" y="858227"/>
                  </a:lnTo>
                  <a:lnTo>
                    <a:pt x="2130207" y="802789"/>
                  </a:lnTo>
                  <a:lnTo>
                    <a:pt x="2113647" y="748789"/>
                  </a:lnTo>
                  <a:lnTo>
                    <a:pt x="2094927" y="695509"/>
                  </a:lnTo>
                  <a:lnTo>
                    <a:pt x="2073324" y="642952"/>
                  </a:lnTo>
                  <a:lnTo>
                    <a:pt x="2048851" y="591830"/>
                  </a:lnTo>
                  <a:lnTo>
                    <a:pt x="2021483" y="542151"/>
                  </a:lnTo>
                  <a:lnTo>
                    <a:pt x="1991968" y="493191"/>
                  </a:lnTo>
                  <a:lnTo>
                    <a:pt x="1960294" y="446396"/>
                  </a:lnTo>
                  <a:lnTo>
                    <a:pt x="1925737" y="401756"/>
                  </a:lnTo>
                  <a:lnTo>
                    <a:pt x="1888285" y="358557"/>
                  </a:lnTo>
                  <a:lnTo>
                    <a:pt x="1849410" y="317515"/>
                  </a:lnTo>
                  <a:lnTo>
                    <a:pt x="1808377" y="278636"/>
                  </a:lnTo>
                  <a:lnTo>
                    <a:pt x="1765171" y="241195"/>
                  </a:lnTo>
                  <a:lnTo>
                    <a:pt x="1720531" y="206639"/>
                  </a:lnTo>
                  <a:lnTo>
                    <a:pt x="1673731" y="174957"/>
                  </a:lnTo>
                  <a:lnTo>
                    <a:pt x="1625497" y="145440"/>
                  </a:lnTo>
                  <a:lnTo>
                    <a:pt x="1575103" y="118080"/>
                  </a:lnTo>
                  <a:lnTo>
                    <a:pt x="1523973" y="93599"/>
                  </a:lnTo>
                  <a:lnTo>
                    <a:pt x="1471420" y="71998"/>
                  </a:lnTo>
                  <a:lnTo>
                    <a:pt x="1418144" y="53281"/>
                  </a:lnTo>
                  <a:lnTo>
                    <a:pt x="1364143" y="36722"/>
                  </a:lnTo>
                  <a:lnTo>
                    <a:pt x="1308695" y="23759"/>
                  </a:lnTo>
                  <a:lnTo>
                    <a:pt x="1252548" y="13682"/>
                  </a:lnTo>
                  <a:lnTo>
                    <a:pt x="1196376" y="5760"/>
                  </a:lnTo>
                  <a:lnTo>
                    <a:pt x="1140217" y="1438"/>
                  </a:lnTo>
                  <a:lnTo>
                    <a:pt x="1083346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7" name="object 8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0" y="1074053"/>
                  </a:moveTo>
                  <a:lnTo>
                    <a:pt x="1205" y="1026706"/>
                  </a:lnTo>
                  <a:lnTo>
                    <a:pt x="5523" y="970548"/>
                  </a:lnTo>
                  <a:lnTo>
                    <a:pt x="13435" y="914386"/>
                  </a:lnTo>
                  <a:lnTo>
                    <a:pt x="23519" y="858227"/>
                  </a:lnTo>
                  <a:lnTo>
                    <a:pt x="36473" y="802789"/>
                  </a:lnTo>
                  <a:lnTo>
                    <a:pt x="53033" y="748789"/>
                  </a:lnTo>
                  <a:lnTo>
                    <a:pt x="71766" y="695509"/>
                  </a:lnTo>
                  <a:lnTo>
                    <a:pt x="93356" y="642952"/>
                  </a:lnTo>
                  <a:lnTo>
                    <a:pt x="117842" y="591830"/>
                  </a:lnTo>
                  <a:lnTo>
                    <a:pt x="145197" y="541432"/>
                  </a:lnTo>
                  <a:lnTo>
                    <a:pt x="174725" y="493191"/>
                  </a:lnTo>
                  <a:lnTo>
                    <a:pt x="206399" y="446396"/>
                  </a:lnTo>
                  <a:lnTo>
                    <a:pt x="240955" y="401756"/>
                  </a:lnTo>
                  <a:lnTo>
                    <a:pt x="278395" y="358557"/>
                  </a:lnTo>
                  <a:lnTo>
                    <a:pt x="317282" y="317515"/>
                  </a:lnTo>
                  <a:lnTo>
                    <a:pt x="358316" y="278636"/>
                  </a:lnTo>
                  <a:lnTo>
                    <a:pt x="401509" y="241195"/>
                  </a:lnTo>
                  <a:lnTo>
                    <a:pt x="446149" y="206639"/>
                  </a:lnTo>
                  <a:lnTo>
                    <a:pt x="492949" y="174957"/>
                  </a:lnTo>
                  <a:lnTo>
                    <a:pt x="541907" y="145440"/>
                  </a:lnTo>
                  <a:lnTo>
                    <a:pt x="591590" y="118080"/>
                  </a:lnTo>
                  <a:lnTo>
                    <a:pt x="642707" y="93599"/>
                  </a:lnTo>
                  <a:lnTo>
                    <a:pt x="695272" y="71998"/>
                  </a:lnTo>
                  <a:lnTo>
                    <a:pt x="748549" y="53281"/>
                  </a:lnTo>
                  <a:lnTo>
                    <a:pt x="802549" y="36722"/>
                  </a:lnTo>
                  <a:lnTo>
                    <a:pt x="857985" y="23759"/>
                  </a:lnTo>
                  <a:lnTo>
                    <a:pt x="914144" y="13682"/>
                  </a:lnTo>
                  <a:lnTo>
                    <a:pt x="970304" y="5760"/>
                  </a:lnTo>
                  <a:lnTo>
                    <a:pt x="1026463" y="1438"/>
                  </a:lnTo>
                  <a:lnTo>
                    <a:pt x="1083346" y="0"/>
                  </a:lnTo>
                  <a:lnTo>
                    <a:pt x="1140217" y="1438"/>
                  </a:lnTo>
                  <a:lnTo>
                    <a:pt x="1196376" y="5760"/>
                  </a:lnTo>
                  <a:lnTo>
                    <a:pt x="1252548" y="13682"/>
                  </a:lnTo>
                  <a:lnTo>
                    <a:pt x="1308695" y="23759"/>
                  </a:lnTo>
                  <a:lnTo>
                    <a:pt x="1364143" y="36722"/>
                  </a:lnTo>
                  <a:lnTo>
                    <a:pt x="1418144" y="53281"/>
                  </a:lnTo>
                  <a:lnTo>
                    <a:pt x="1471420" y="71998"/>
                  </a:lnTo>
                  <a:lnTo>
                    <a:pt x="1523973" y="93599"/>
                  </a:lnTo>
                  <a:lnTo>
                    <a:pt x="1575103" y="118080"/>
                  </a:lnTo>
                  <a:lnTo>
                    <a:pt x="1625497" y="145440"/>
                  </a:lnTo>
                  <a:lnTo>
                    <a:pt x="1673731" y="174957"/>
                  </a:lnTo>
                  <a:lnTo>
                    <a:pt x="1720531" y="206639"/>
                  </a:lnTo>
                  <a:lnTo>
                    <a:pt x="1765171" y="241195"/>
                  </a:lnTo>
                  <a:lnTo>
                    <a:pt x="1808377" y="278636"/>
                  </a:lnTo>
                  <a:lnTo>
                    <a:pt x="1849410" y="317515"/>
                  </a:lnTo>
                  <a:lnTo>
                    <a:pt x="1888285" y="358557"/>
                  </a:lnTo>
                  <a:lnTo>
                    <a:pt x="1925737" y="401756"/>
                  </a:lnTo>
                  <a:lnTo>
                    <a:pt x="1960294" y="446396"/>
                  </a:lnTo>
                  <a:lnTo>
                    <a:pt x="1991968" y="493191"/>
                  </a:lnTo>
                  <a:lnTo>
                    <a:pt x="2021483" y="542151"/>
                  </a:lnTo>
                  <a:lnTo>
                    <a:pt x="2048851" y="591830"/>
                  </a:lnTo>
                  <a:lnTo>
                    <a:pt x="2073324" y="642952"/>
                  </a:lnTo>
                  <a:lnTo>
                    <a:pt x="2094927" y="695509"/>
                  </a:lnTo>
                  <a:lnTo>
                    <a:pt x="2113647" y="748789"/>
                  </a:lnTo>
                  <a:lnTo>
                    <a:pt x="2130207" y="802789"/>
                  </a:lnTo>
                  <a:lnTo>
                    <a:pt x="2143174" y="858227"/>
                  </a:lnTo>
                  <a:lnTo>
                    <a:pt x="2153245" y="914386"/>
                  </a:lnTo>
                  <a:lnTo>
                    <a:pt x="2161170" y="970548"/>
                  </a:lnTo>
                  <a:lnTo>
                    <a:pt x="2165488" y="1026706"/>
                  </a:lnTo>
                  <a:lnTo>
                    <a:pt x="2166683" y="107405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8" name="object 9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0" y="1074053"/>
                  </a:moveTo>
                  <a:lnTo>
                    <a:pt x="1205" y="1026706"/>
                  </a:lnTo>
                  <a:lnTo>
                    <a:pt x="5523" y="970548"/>
                  </a:lnTo>
                  <a:lnTo>
                    <a:pt x="13435" y="914386"/>
                  </a:lnTo>
                  <a:lnTo>
                    <a:pt x="23519" y="858227"/>
                  </a:lnTo>
                  <a:lnTo>
                    <a:pt x="36473" y="802789"/>
                  </a:lnTo>
                  <a:lnTo>
                    <a:pt x="53033" y="748789"/>
                  </a:lnTo>
                  <a:lnTo>
                    <a:pt x="71766" y="695509"/>
                  </a:lnTo>
                  <a:lnTo>
                    <a:pt x="93356" y="642952"/>
                  </a:lnTo>
                  <a:lnTo>
                    <a:pt x="117842" y="591830"/>
                  </a:lnTo>
                  <a:lnTo>
                    <a:pt x="145197" y="541432"/>
                  </a:lnTo>
                  <a:lnTo>
                    <a:pt x="174725" y="493191"/>
                  </a:lnTo>
                  <a:lnTo>
                    <a:pt x="206399" y="446396"/>
                  </a:lnTo>
                  <a:lnTo>
                    <a:pt x="240955" y="401756"/>
                  </a:lnTo>
                  <a:lnTo>
                    <a:pt x="278395" y="358557"/>
                  </a:lnTo>
                  <a:lnTo>
                    <a:pt x="317282" y="317515"/>
                  </a:lnTo>
                  <a:lnTo>
                    <a:pt x="358316" y="278636"/>
                  </a:lnTo>
                  <a:lnTo>
                    <a:pt x="401509" y="241195"/>
                  </a:lnTo>
                  <a:lnTo>
                    <a:pt x="446149" y="206639"/>
                  </a:lnTo>
                  <a:lnTo>
                    <a:pt x="492949" y="174957"/>
                  </a:lnTo>
                  <a:lnTo>
                    <a:pt x="541907" y="145440"/>
                  </a:lnTo>
                  <a:lnTo>
                    <a:pt x="591590" y="118080"/>
                  </a:lnTo>
                  <a:lnTo>
                    <a:pt x="642707" y="93599"/>
                  </a:lnTo>
                  <a:lnTo>
                    <a:pt x="695272" y="71998"/>
                  </a:lnTo>
                  <a:lnTo>
                    <a:pt x="748549" y="53281"/>
                  </a:lnTo>
                  <a:lnTo>
                    <a:pt x="802549" y="36722"/>
                  </a:lnTo>
                  <a:lnTo>
                    <a:pt x="857985" y="23759"/>
                  </a:lnTo>
                  <a:lnTo>
                    <a:pt x="914144" y="13682"/>
                  </a:lnTo>
                  <a:lnTo>
                    <a:pt x="970304" y="5760"/>
                  </a:lnTo>
                  <a:lnTo>
                    <a:pt x="1026463" y="1438"/>
                  </a:lnTo>
                  <a:lnTo>
                    <a:pt x="1083346" y="0"/>
                  </a:lnTo>
                  <a:lnTo>
                    <a:pt x="1140217" y="1438"/>
                  </a:lnTo>
                  <a:lnTo>
                    <a:pt x="1196376" y="5760"/>
                  </a:lnTo>
                  <a:lnTo>
                    <a:pt x="1252548" y="13682"/>
                  </a:lnTo>
                  <a:lnTo>
                    <a:pt x="1308695" y="23759"/>
                  </a:lnTo>
                  <a:lnTo>
                    <a:pt x="1364143" y="36722"/>
                  </a:lnTo>
                  <a:lnTo>
                    <a:pt x="1418144" y="53281"/>
                  </a:lnTo>
                  <a:lnTo>
                    <a:pt x="1471420" y="71998"/>
                  </a:lnTo>
                  <a:lnTo>
                    <a:pt x="1523973" y="93599"/>
                  </a:lnTo>
                  <a:lnTo>
                    <a:pt x="1575103" y="118080"/>
                  </a:lnTo>
                  <a:lnTo>
                    <a:pt x="1625497" y="145440"/>
                  </a:lnTo>
                  <a:lnTo>
                    <a:pt x="1673731" y="174957"/>
                  </a:lnTo>
                  <a:lnTo>
                    <a:pt x="1720531" y="206639"/>
                  </a:lnTo>
                  <a:lnTo>
                    <a:pt x="1765171" y="241195"/>
                  </a:lnTo>
                  <a:lnTo>
                    <a:pt x="1808377" y="278636"/>
                  </a:lnTo>
                  <a:lnTo>
                    <a:pt x="1849410" y="317515"/>
                  </a:lnTo>
                  <a:lnTo>
                    <a:pt x="1888285" y="358557"/>
                  </a:lnTo>
                  <a:lnTo>
                    <a:pt x="1925737" y="401756"/>
                  </a:lnTo>
                  <a:lnTo>
                    <a:pt x="1960294" y="446396"/>
                  </a:lnTo>
                  <a:lnTo>
                    <a:pt x="1991968" y="493191"/>
                  </a:lnTo>
                  <a:lnTo>
                    <a:pt x="2021483" y="542151"/>
                  </a:lnTo>
                  <a:lnTo>
                    <a:pt x="2048851" y="591830"/>
                  </a:lnTo>
                  <a:lnTo>
                    <a:pt x="2073324" y="642952"/>
                  </a:lnTo>
                  <a:lnTo>
                    <a:pt x="2094927" y="695509"/>
                  </a:lnTo>
                  <a:lnTo>
                    <a:pt x="2113647" y="748789"/>
                  </a:lnTo>
                  <a:lnTo>
                    <a:pt x="2130207" y="802789"/>
                  </a:lnTo>
                  <a:lnTo>
                    <a:pt x="2143174" y="858227"/>
                  </a:lnTo>
                  <a:lnTo>
                    <a:pt x="2153245" y="914386"/>
                  </a:lnTo>
                  <a:lnTo>
                    <a:pt x="2161170" y="970548"/>
                  </a:lnTo>
                  <a:lnTo>
                    <a:pt x="2165488" y="1026706"/>
                  </a:lnTo>
                  <a:lnTo>
                    <a:pt x="2166683" y="1074053"/>
                  </a:lnTo>
                </a:path>
              </a:pathLst>
            </a:custGeom>
            <a:ln w="18719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29" name="object 12"/>
          <p:cNvSpPr txBox="1"/>
          <p:nvPr/>
        </p:nvSpPr>
        <p:spPr>
          <a:xfrm>
            <a:off x="1377950" y="2940050"/>
            <a:ext cx="6540500" cy="17848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Harappans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developed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unique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script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that </a:t>
            </a:r>
            <a:r>
              <a:rPr sz="2400" spc="-7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remains 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undeciphered, 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posing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 </a:t>
            </a:r>
            <a:r>
              <a:rPr sz="2400" spc="5" dirty="0">
                <a:latin typeface="Trebuchet MS"/>
                <a:cs typeface="Trebuchet MS"/>
              </a:rPr>
              <a:t>linguistic 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ll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85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165" dirty="0">
                <a:solidFill>
                  <a:srgbClr val="262425"/>
                </a:solidFill>
                <a:latin typeface="Trebuchet MS"/>
                <a:cs typeface="Trebuchet MS"/>
              </a:rPr>
              <a:t>g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165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10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rs.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he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165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-35" dirty="0">
                <a:solidFill>
                  <a:srgbClr val="262425"/>
                </a:solidFill>
                <a:latin typeface="Trebuchet MS"/>
                <a:cs typeface="Trebuchet MS"/>
              </a:rPr>
              <a:t>ri</a:t>
            </a:r>
            <a:r>
              <a:rPr sz="2400" spc="-70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-15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rs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n  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seals,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262425"/>
                </a:solidFill>
                <a:latin typeface="Trebuchet MS"/>
                <a:cs typeface="Trebuchet MS"/>
              </a:rPr>
              <a:t>pottery,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other</a:t>
            </a:r>
            <a:r>
              <a:rPr sz="2400" spc="-17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262425"/>
                </a:solidFill>
                <a:latin typeface="Trebuchet MS"/>
                <a:cs typeface="Trebuchet MS"/>
              </a:rPr>
              <a:t>artifacts,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suggesting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 </a:t>
            </a:r>
            <a:r>
              <a:rPr sz="2400" spc="-7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35" dirty="0">
                <a:latin typeface="Trebuchet MS"/>
                <a:cs typeface="Trebuchet MS"/>
              </a:rPr>
              <a:t>sophisticated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system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</a:t>
            </a:r>
            <a:r>
              <a:rPr sz="2400" spc="-16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communication.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48630" name="object 13"/>
          <p:cNvSpPr txBox="1">
            <a:spLocks noGrp="1"/>
          </p:cNvSpPr>
          <p:nvPr>
            <p:ph type="title"/>
          </p:nvPr>
        </p:nvSpPr>
        <p:spPr>
          <a:xfrm>
            <a:off x="1987702" y="1523663"/>
            <a:ext cx="5149850" cy="786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185" dirty="0"/>
              <a:t>W</a:t>
            </a:r>
            <a:r>
              <a:rPr sz="5200" spc="-590" dirty="0"/>
              <a:t>R</a:t>
            </a:r>
            <a:r>
              <a:rPr sz="5200" spc="20" dirty="0"/>
              <a:t>I</a:t>
            </a:r>
            <a:r>
              <a:rPr sz="5200" spc="-330" dirty="0"/>
              <a:t>T</a:t>
            </a:r>
            <a:r>
              <a:rPr sz="5200" spc="20" dirty="0"/>
              <a:t>I</a:t>
            </a:r>
            <a:r>
              <a:rPr sz="5200" spc="-25" dirty="0"/>
              <a:t>N</a:t>
            </a:r>
            <a:r>
              <a:rPr sz="5200" spc="-555" dirty="0"/>
              <a:t>G</a:t>
            </a:r>
            <a:r>
              <a:rPr sz="5200" spc="-135" dirty="0"/>
              <a:t> </a:t>
            </a:r>
            <a:r>
              <a:rPr sz="5200" spc="-875" dirty="0"/>
              <a:t>S</a:t>
            </a:r>
            <a:r>
              <a:rPr sz="5200" spc="-570" dirty="0"/>
              <a:t>Y</a:t>
            </a:r>
            <a:r>
              <a:rPr sz="5200" spc="-875" dirty="0"/>
              <a:t>S</a:t>
            </a:r>
            <a:r>
              <a:rPr sz="5200" spc="-330" dirty="0"/>
              <a:t>T</a:t>
            </a:r>
            <a:r>
              <a:rPr sz="5200" spc="-640" dirty="0"/>
              <a:t>E</a:t>
            </a:r>
            <a:r>
              <a:rPr sz="5200" spc="50" dirty="0"/>
              <a:t>M</a:t>
            </a:r>
            <a:endParaRPr sz="5200"/>
          </a:p>
        </p:txBody>
      </p:sp>
      <p:sp>
        <p:nvSpPr>
          <p:cNvPr id="1048631" name="object 14"/>
          <p:cNvSpPr/>
          <p:nvPr/>
        </p:nvSpPr>
        <p:spPr>
          <a:xfrm>
            <a:off x="0" y="0"/>
            <a:ext cx="2038985" cy="2094864"/>
          </a:xfrm>
          <a:custGeom>
            <a:avLst/>
            <a:gdLst/>
            <a:ahLst/>
            <a:cxnLst/>
            <a:rect l="l" t="t" r="r" b="b"/>
            <a:pathLst>
              <a:path w="2038985" h="2094864">
                <a:moveTo>
                  <a:pt x="2038956" y="0"/>
                </a:moveTo>
                <a:lnTo>
                  <a:pt x="2025421" y="56349"/>
                </a:lnTo>
                <a:lnTo>
                  <a:pt x="1982952" y="201789"/>
                </a:lnTo>
                <a:lnTo>
                  <a:pt x="1932546" y="344347"/>
                </a:lnTo>
                <a:lnTo>
                  <a:pt x="1874227" y="484021"/>
                </a:lnTo>
                <a:lnTo>
                  <a:pt x="1809432" y="620813"/>
                </a:lnTo>
                <a:lnTo>
                  <a:pt x="1737436" y="753299"/>
                </a:lnTo>
                <a:lnTo>
                  <a:pt x="1658239" y="882179"/>
                </a:lnTo>
                <a:lnTo>
                  <a:pt x="1572552" y="1006728"/>
                </a:lnTo>
                <a:lnTo>
                  <a:pt x="1480400" y="1126971"/>
                </a:lnTo>
                <a:lnTo>
                  <a:pt x="1382483" y="1242160"/>
                </a:lnTo>
                <a:lnTo>
                  <a:pt x="1278089" y="1351609"/>
                </a:lnTo>
                <a:lnTo>
                  <a:pt x="1168647" y="1456003"/>
                </a:lnTo>
                <a:lnTo>
                  <a:pt x="1053449" y="1553920"/>
                </a:lnTo>
                <a:lnTo>
                  <a:pt x="933212" y="1646071"/>
                </a:lnTo>
                <a:lnTo>
                  <a:pt x="808657" y="1731758"/>
                </a:lnTo>
                <a:lnTo>
                  <a:pt x="679777" y="1810955"/>
                </a:lnTo>
                <a:lnTo>
                  <a:pt x="546581" y="1882952"/>
                </a:lnTo>
                <a:lnTo>
                  <a:pt x="410502" y="1948471"/>
                </a:lnTo>
                <a:lnTo>
                  <a:pt x="270827" y="2006065"/>
                </a:lnTo>
                <a:lnTo>
                  <a:pt x="128270" y="2056459"/>
                </a:lnTo>
                <a:lnTo>
                  <a:pt x="0" y="2094565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object 2"/>
          <p:cNvGrpSpPr/>
          <p:nvPr/>
        </p:nvGrpSpPr>
        <p:grpSpPr>
          <a:xfrm>
            <a:off x="-9359" y="0"/>
            <a:ext cx="18307050" cy="2688590"/>
            <a:chOff x="-9359" y="0"/>
            <a:chExt cx="18307050" cy="2688590"/>
          </a:xfrm>
        </p:grpSpPr>
        <p:sp>
          <p:nvSpPr>
            <p:cNvPr id="1048632" name="object 3"/>
            <p:cNvSpPr/>
            <p:nvPr/>
          </p:nvSpPr>
          <p:spPr>
            <a:xfrm>
              <a:off x="0" y="544257"/>
              <a:ext cx="18288000" cy="1905"/>
            </a:xfrm>
            <a:custGeom>
              <a:avLst/>
              <a:gdLst/>
              <a:ahLst/>
              <a:cxnLst/>
              <a:rect l="l" t="t" r="r" b="b"/>
              <a:pathLst>
                <a:path w="18288000" h="1904">
                  <a:moveTo>
                    <a:pt x="18287999" y="1440"/>
                  </a:moveTo>
                  <a:lnTo>
                    <a:pt x="0" y="0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3" name="object 4"/>
            <p:cNvSpPr/>
            <p:nvPr/>
          </p:nvSpPr>
          <p:spPr>
            <a:xfrm>
              <a:off x="15933293" y="0"/>
              <a:ext cx="2355215" cy="2670810"/>
            </a:xfrm>
            <a:custGeom>
              <a:avLst/>
              <a:gdLst/>
              <a:ahLst/>
              <a:cxnLst/>
              <a:rect l="l" t="t" r="r" b="b"/>
              <a:pathLst>
                <a:path w="2355215" h="2670810">
                  <a:moveTo>
                    <a:pt x="0" y="1031696"/>
                  </a:moveTo>
                  <a:lnTo>
                    <a:pt x="2032" y="946238"/>
                  </a:lnTo>
                  <a:lnTo>
                    <a:pt x="8890" y="860081"/>
                  </a:lnTo>
                  <a:lnTo>
                    <a:pt x="19939" y="775321"/>
                  </a:lnTo>
                  <a:lnTo>
                    <a:pt x="35814" y="691234"/>
                  </a:lnTo>
                  <a:lnTo>
                    <a:pt x="55753" y="607846"/>
                  </a:lnTo>
                  <a:lnTo>
                    <a:pt x="79883" y="525144"/>
                  </a:lnTo>
                  <a:lnTo>
                    <a:pt x="108839" y="444511"/>
                  </a:lnTo>
                  <a:lnTo>
                    <a:pt x="141859" y="365251"/>
                  </a:lnTo>
                  <a:lnTo>
                    <a:pt x="178435" y="287374"/>
                  </a:lnTo>
                  <a:lnTo>
                    <a:pt x="219837" y="212266"/>
                  </a:lnTo>
                  <a:lnTo>
                    <a:pt x="264541" y="139203"/>
                  </a:lnTo>
                  <a:lnTo>
                    <a:pt x="312801" y="68223"/>
                  </a:lnTo>
                  <a:lnTo>
                    <a:pt x="365241" y="0"/>
                  </a:lnTo>
                </a:path>
                <a:path w="2355215" h="2670810">
                  <a:moveTo>
                    <a:pt x="2354705" y="2504735"/>
                  </a:moveTo>
                  <a:lnTo>
                    <a:pt x="2305304" y="2528581"/>
                  </a:lnTo>
                  <a:lnTo>
                    <a:pt x="2225929" y="2561665"/>
                  </a:lnTo>
                  <a:lnTo>
                    <a:pt x="2145411" y="2589922"/>
                  </a:lnTo>
                  <a:lnTo>
                    <a:pt x="2062607" y="2614738"/>
                  </a:lnTo>
                  <a:lnTo>
                    <a:pt x="1979295" y="2634715"/>
                  </a:lnTo>
                  <a:lnTo>
                    <a:pt x="1895221" y="2650565"/>
                  </a:lnTo>
                  <a:lnTo>
                    <a:pt x="1809750" y="2661601"/>
                  </a:lnTo>
                  <a:lnTo>
                    <a:pt x="1724279" y="2668485"/>
                  </a:lnTo>
                  <a:lnTo>
                    <a:pt x="1638808" y="2670555"/>
                  </a:lnTo>
                  <a:lnTo>
                    <a:pt x="1638808" y="2669869"/>
                  </a:lnTo>
                  <a:lnTo>
                    <a:pt x="1553337" y="2667799"/>
                  </a:lnTo>
                  <a:lnTo>
                    <a:pt x="1467231" y="2660915"/>
                  </a:lnTo>
                  <a:lnTo>
                    <a:pt x="1382395" y="2649879"/>
                  </a:lnTo>
                  <a:lnTo>
                    <a:pt x="1298321" y="2634030"/>
                  </a:lnTo>
                  <a:lnTo>
                    <a:pt x="1215009" y="2614040"/>
                  </a:lnTo>
                  <a:lnTo>
                    <a:pt x="1132205" y="2589922"/>
                  </a:lnTo>
                  <a:lnTo>
                    <a:pt x="1051687" y="2560979"/>
                  </a:lnTo>
                  <a:lnTo>
                    <a:pt x="972312" y="2528581"/>
                  </a:lnTo>
                  <a:lnTo>
                    <a:pt x="895223" y="2491370"/>
                  </a:lnTo>
                  <a:lnTo>
                    <a:pt x="819404" y="2450705"/>
                  </a:lnTo>
                  <a:lnTo>
                    <a:pt x="746379" y="2405912"/>
                  </a:lnTo>
                  <a:lnTo>
                    <a:pt x="676021" y="2356979"/>
                  </a:lnTo>
                  <a:lnTo>
                    <a:pt x="607822" y="2304604"/>
                  </a:lnTo>
                  <a:lnTo>
                    <a:pt x="542290" y="2249474"/>
                  </a:lnTo>
                  <a:lnTo>
                    <a:pt x="480314" y="2190203"/>
                  </a:lnTo>
                  <a:lnTo>
                    <a:pt x="421005" y="2128176"/>
                  </a:lnTo>
                  <a:lnTo>
                    <a:pt x="365252" y="2062695"/>
                  </a:lnTo>
                  <a:lnTo>
                    <a:pt x="313563" y="1994470"/>
                  </a:lnTo>
                  <a:lnTo>
                    <a:pt x="264541" y="1924176"/>
                  </a:lnTo>
                  <a:lnTo>
                    <a:pt x="219837" y="1851125"/>
                  </a:lnTo>
                  <a:lnTo>
                    <a:pt x="179070" y="1775319"/>
                  </a:lnTo>
                  <a:lnTo>
                    <a:pt x="141859" y="1698128"/>
                  </a:lnTo>
                  <a:lnTo>
                    <a:pt x="108839" y="1618868"/>
                  </a:lnTo>
                  <a:lnTo>
                    <a:pt x="80518" y="1538235"/>
                  </a:lnTo>
                  <a:lnTo>
                    <a:pt x="55753" y="1455533"/>
                  </a:lnTo>
                  <a:lnTo>
                    <a:pt x="35814" y="1372145"/>
                  </a:lnTo>
                  <a:lnTo>
                    <a:pt x="19939" y="1288058"/>
                  </a:lnTo>
                  <a:lnTo>
                    <a:pt x="8890" y="1202612"/>
                  </a:lnTo>
                  <a:lnTo>
                    <a:pt x="2032" y="1117154"/>
                  </a:lnTo>
                  <a:lnTo>
                    <a:pt x="0" y="1031696"/>
                  </a:lnTo>
                </a:path>
              </a:pathLst>
            </a:custGeom>
            <a:ln w="17918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4" name="object 5"/>
            <p:cNvSpPr/>
            <p:nvPr/>
          </p:nvSpPr>
          <p:spPr>
            <a:xfrm>
              <a:off x="16534892" y="0"/>
              <a:ext cx="1753235" cy="2069464"/>
            </a:xfrm>
            <a:custGeom>
              <a:avLst/>
              <a:gdLst/>
              <a:ahLst/>
              <a:cxnLst/>
              <a:rect l="l" t="t" r="r" b="b"/>
              <a:pathLst>
                <a:path w="1753234" h="2069464">
                  <a:moveTo>
                    <a:pt x="1145508" y="0"/>
                  </a:moveTo>
                  <a:lnTo>
                    <a:pt x="928909" y="0"/>
                  </a:lnTo>
                  <a:lnTo>
                    <a:pt x="875284" y="7568"/>
                  </a:lnTo>
                  <a:lnTo>
                    <a:pt x="821436" y="17220"/>
                  </a:lnTo>
                  <a:lnTo>
                    <a:pt x="768477" y="29628"/>
                  </a:lnTo>
                  <a:lnTo>
                    <a:pt x="716788" y="45477"/>
                  </a:lnTo>
                  <a:lnTo>
                    <a:pt x="665734" y="63397"/>
                  </a:lnTo>
                  <a:lnTo>
                    <a:pt x="615442" y="84073"/>
                  </a:lnTo>
                  <a:lnTo>
                    <a:pt x="566547" y="107504"/>
                  </a:lnTo>
                  <a:lnTo>
                    <a:pt x="518922" y="133692"/>
                  </a:lnTo>
                  <a:lnTo>
                    <a:pt x="472059" y="161949"/>
                  </a:lnTo>
                  <a:lnTo>
                    <a:pt x="427228" y="192277"/>
                  </a:lnTo>
                  <a:lnTo>
                    <a:pt x="384556" y="225347"/>
                  </a:lnTo>
                  <a:lnTo>
                    <a:pt x="343154" y="261187"/>
                  </a:lnTo>
                  <a:lnTo>
                    <a:pt x="303911" y="298411"/>
                  </a:lnTo>
                  <a:lnTo>
                    <a:pt x="266700" y="337692"/>
                  </a:lnTo>
                  <a:lnTo>
                    <a:pt x="230886" y="379043"/>
                  </a:lnTo>
                  <a:lnTo>
                    <a:pt x="197739" y="421766"/>
                  </a:lnTo>
                  <a:lnTo>
                    <a:pt x="167513" y="466571"/>
                  </a:lnTo>
                  <a:lnTo>
                    <a:pt x="139192" y="512736"/>
                  </a:lnTo>
                  <a:lnTo>
                    <a:pt x="113030" y="560983"/>
                  </a:lnTo>
                  <a:lnTo>
                    <a:pt x="89535" y="609916"/>
                  </a:lnTo>
                  <a:lnTo>
                    <a:pt x="68961" y="660221"/>
                  </a:lnTo>
                  <a:lnTo>
                    <a:pt x="51054" y="711224"/>
                  </a:lnTo>
                  <a:lnTo>
                    <a:pt x="35179" y="762913"/>
                  </a:lnTo>
                  <a:lnTo>
                    <a:pt x="22733" y="815974"/>
                  </a:lnTo>
                  <a:lnTo>
                    <a:pt x="13081" y="869733"/>
                  </a:lnTo>
                  <a:lnTo>
                    <a:pt x="5461" y="923492"/>
                  </a:lnTo>
                  <a:lnTo>
                    <a:pt x="1397" y="977251"/>
                  </a:lnTo>
                  <a:lnTo>
                    <a:pt x="0" y="1031696"/>
                  </a:lnTo>
                  <a:lnTo>
                    <a:pt x="1397" y="1086128"/>
                  </a:lnTo>
                  <a:lnTo>
                    <a:pt x="5461" y="1139887"/>
                  </a:lnTo>
                  <a:lnTo>
                    <a:pt x="13081" y="1193646"/>
                  </a:lnTo>
                  <a:lnTo>
                    <a:pt x="22733" y="1247405"/>
                  </a:lnTo>
                  <a:lnTo>
                    <a:pt x="35179" y="1299780"/>
                  </a:lnTo>
                  <a:lnTo>
                    <a:pt x="51054" y="1352155"/>
                  </a:lnTo>
                  <a:lnTo>
                    <a:pt x="68961" y="1403158"/>
                  </a:lnTo>
                  <a:lnTo>
                    <a:pt x="89535" y="1453463"/>
                  </a:lnTo>
                  <a:lnTo>
                    <a:pt x="113030" y="1502396"/>
                  </a:lnTo>
                  <a:lnTo>
                    <a:pt x="139192" y="1549958"/>
                  </a:lnTo>
                  <a:lnTo>
                    <a:pt x="167513" y="1596135"/>
                  </a:lnTo>
                  <a:lnTo>
                    <a:pt x="198501" y="1640928"/>
                  </a:lnTo>
                  <a:lnTo>
                    <a:pt x="231521" y="1684349"/>
                  </a:lnTo>
                  <a:lnTo>
                    <a:pt x="266700" y="1725002"/>
                  </a:lnTo>
                  <a:lnTo>
                    <a:pt x="303911" y="1764981"/>
                  </a:lnTo>
                  <a:lnTo>
                    <a:pt x="343154" y="1802192"/>
                  </a:lnTo>
                  <a:lnTo>
                    <a:pt x="384556" y="1837333"/>
                  </a:lnTo>
                  <a:lnTo>
                    <a:pt x="427990" y="1870429"/>
                  </a:lnTo>
                  <a:lnTo>
                    <a:pt x="472821" y="1900744"/>
                  </a:lnTo>
                  <a:lnTo>
                    <a:pt x="518922" y="1929688"/>
                  </a:lnTo>
                  <a:lnTo>
                    <a:pt x="566547" y="1955189"/>
                  </a:lnTo>
                  <a:lnTo>
                    <a:pt x="615442" y="1978621"/>
                  </a:lnTo>
                  <a:lnTo>
                    <a:pt x="665734" y="1999296"/>
                  </a:lnTo>
                  <a:lnTo>
                    <a:pt x="716788" y="2017216"/>
                  </a:lnTo>
                  <a:lnTo>
                    <a:pt x="769112" y="2033066"/>
                  </a:lnTo>
                  <a:lnTo>
                    <a:pt x="821436" y="2045473"/>
                  </a:lnTo>
                  <a:lnTo>
                    <a:pt x="875284" y="2055125"/>
                  </a:lnTo>
                  <a:lnTo>
                    <a:pt x="929005" y="2062695"/>
                  </a:lnTo>
                  <a:lnTo>
                    <a:pt x="982726" y="2066835"/>
                  </a:lnTo>
                  <a:lnTo>
                    <a:pt x="1037209" y="2068219"/>
                  </a:lnTo>
                  <a:lnTo>
                    <a:pt x="1037209" y="2068905"/>
                  </a:lnTo>
                  <a:lnTo>
                    <a:pt x="1091692" y="2067521"/>
                  </a:lnTo>
                  <a:lnTo>
                    <a:pt x="1145413" y="2063393"/>
                  </a:lnTo>
                  <a:lnTo>
                    <a:pt x="1199134" y="2055811"/>
                  </a:lnTo>
                  <a:lnTo>
                    <a:pt x="1252982" y="2046159"/>
                  </a:lnTo>
                  <a:lnTo>
                    <a:pt x="1305306" y="2033764"/>
                  </a:lnTo>
                  <a:lnTo>
                    <a:pt x="1357630" y="2017902"/>
                  </a:lnTo>
                  <a:lnTo>
                    <a:pt x="1408684" y="1999995"/>
                  </a:lnTo>
                  <a:lnTo>
                    <a:pt x="1458976" y="1979306"/>
                  </a:lnTo>
                  <a:lnTo>
                    <a:pt x="1507871" y="1955875"/>
                  </a:lnTo>
                  <a:lnTo>
                    <a:pt x="1555496" y="1929688"/>
                  </a:lnTo>
                  <a:lnTo>
                    <a:pt x="1601597" y="1901430"/>
                  </a:lnTo>
                  <a:lnTo>
                    <a:pt x="1646428" y="1870429"/>
                  </a:lnTo>
                  <a:lnTo>
                    <a:pt x="1689862" y="1837333"/>
                  </a:lnTo>
                  <a:lnTo>
                    <a:pt x="1730502" y="1802192"/>
                  </a:lnTo>
                  <a:lnTo>
                    <a:pt x="1753106" y="1781166"/>
                  </a:lnTo>
                  <a:lnTo>
                    <a:pt x="1753106" y="281905"/>
                  </a:lnTo>
                  <a:lnTo>
                    <a:pt x="1689862" y="225347"/>
                  </a:lnTo>
                  <a:lnTo>
                    <a:pt x="1647190" y="192277"/>
                  </a:lnTo>
                  <a:lnTo>
                    <a:pt x="1602359" y="161949"/>
                  </a:lnTo>
                  <a:lnTo>
                    <a:pt x="1556131" y="133692"/>
                  </a:lnTo>
                  <a:lnTo>
                    <a:pt x="1507871" y="107504"/>
                  </a:lnTo>
                  <a:lnTo>
                    <a:pt x="1458976" y="84073"/>
                  </a:lnTo>
                  <a:lnTo>
                    <a:pt x="1408684" y="63397"/>
                  </a:lnTo>
                  <a:lnTo>
                    <a:pt x="1357630" y="45477"/>
                  </a:lnTo>
                  <a:lnTo>
                    <a:pt x="1305941" y="29628"/>
                  </a:lnTo>
                  <a:lnTo>
                    <a:pt x="1252982" y="17220"/>
                  </a:lnTo>
                  <a:lnTo>
                    <a:pt x="1199134" y="7568"/>
                  </a:lnTo>
                  <a:lnTo>
                    <a:pt x="1145508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5" name="object 6"/>
            <p:cNvSpPr/>
            <p:nvPr/>
          </p:nvSpPr>
          <p:spPr>
            <a:xfrm>
              <a:off x="16534892" y="0"/>
              <a:ext cx="1753235" cy="2069464"/>
            </a:xfrm>
            <a:custGeom>
              <a:avLst/>
              <a:gdLst/>
              <a:ahLst/>
              <a:cxnLst/>
              <a:rect l="l" t="t" r="r" b="b"/>
              <a:pathLst>
                <a:path w="1753234" h="2069464">
                  <a:moveTo>
                    <a:pt x="0" y="1031696"/>
                  </a:moveTo>
                  <a:lnTo>
                    <a:pt x="1397" y="977251"/>
                  </a:lnTo>
                  <a:lnTo>
                    <a:pt x="5461" y="923492"/>
                  </a:lnTo>
                  <a:lnTo>
                    <a:pt x="13081" y="869733"/>
                  </a:lnTo>
                  <a:lnTo>
                    <a:pt x="22733" y="815974"/>
                  </a:lnTo>
                  <a:lnTo>
                    <a:pt x="35179" y="762913"/>
                  </a:lnTo>
                  <a:lnTo>
                    <a:pt x="51054" y="711224"/>
                  </a:lnTo>
                  <a:lnTo>
                    <a:pt x="68961" y="660221"/>
                  </a:lnTo>
                  <a:lnTo>
                    <a:pt x="89535" y="609916"/>
                  </a:lnTo>
                  <a:lnTo>
                    <a:pt x="113030" y="560983"/>
                  </a:lnTo>
                  <a:lnTo>
                    <a:pt x="139192" y="512736"/>
                  </a:lnTo>
                  <a:lnTo>
                    <a:pt x="167513" y="466571"/>
                  </a:lnTo>
                  <a:lnTo>
                    <a:pt x="197739" y="421766"/>
                  </a:lnTo>
                  <a:lnTo>
                    <a:pt x="230886" y="379043"/>
                  </a:lnTo>
                  <a:lnTo>
                    <a:pt x="266700" y="337692"/>
                  </a:lnTo>
                  <a:lnTo>
                    <a:pt x="303911" y="298411"/>
                  </a:lnTo>
                  <a:lnTo>
                    <a:pt x="343154" y="261187"/>
                  </a:lnTo>
                  <a:lnTo>
                    <a:pt x="384556" y="225347"/>
                  </a:lnTo>
                  <a:lnTo>
                    <a:pt x="427228" y="192277"/>
                  </a:lnTo>
                  <a:lnTo>
                    <a:pt x="472059" y="161949"/>
                  </a:lnTo>
                  <a:lnTo>
                    <a:pt x="518922" y="133692"/>
                  </a:lnTo>
                  <a:lnTo>
                    <a:pt x="566547" y="107504"/>
                  </a:lnTo>
                  <a:lnTo>
                    <a:pt x="615442" y="84073"/>
                  </a:lnTo>
                  <a:lnTo>
                    <a:pt x="665734" y="63397"/>
                  </a:lnTo>
                  <a:lnTo>
                    <a:pt x="716788" y="45477"/>
                  </a:lnTo>
                  <a:lnTo>
                    <a:pt x="768477" y="29628"/>
                  </a:lnTo>
                  <a:lnTo>
                    <a:pt x="821436" y="17220"/>
                  </a:lnTo>
                  <a:lnTo>
                    <a:pt x="875284" y="7568"/>
                  </a:lnTo>
                  <a:lnTo>
                    <a:pt x="928909" y="0"/>
                  </a:lnTo>
                </a:path>
                <a:path w="1753234" h="2069464">
                  <a:moveTo>
                    <a:pt x="1145508" y="0"/>
                  </a:moveTo>
                  <a:lnTo>
                    <a:pt x="1199134" y="7568"/>
                  </a:lnTo>
                  <a:lnTo>
                    <a:pt x="1252982" y="17220"/>
                  </a:lnTo>
                  <a:lnTo>
                    <a:pt x="1305941" y="29628"/>
                  </a:lnTo>
                  <a:lnTo>
                    <a:pt x="1357630" y="45477"/>
                  </a:lnTo>
                  <a:lnTo>
                    <a:pt x="1408684" y="63397"/>
                  </a:lnTo>
                  <a:lnTo>
                    <a:pt x="1458976" y="84073"/>
                  </a:lnTo>
                  <a:lnTo>
                    <a:pt x="1507871" y="107504"/>
                  </a:lnTo>
                  <a:lnTo>
                    <a:pt x="1556131" y="133692"/>
                  </a:lnTo>
                  <a:lnTo>
                    <a:pt x="1602359" y="161949"/>
                  </a:lnTo>
                  <a:lnTo>
                    <a:pt x="1647190" y="192277"/>
                  </a:lnTo>
                  <a:lnTo>
                    <a:pt x="1689862" y="225347"/>
                  </a:lnTo>
                  <a:lnTo>
                    <a:pt x="1731264" y="261187"/>
                  </a:lnTo>
                  <a:lnTo>
                    <a:pt x="1753106" y="281905"/>
                  </a:lnTo>
                </a:path>
                <a:path w="1753234" h="2069464">
                  <a:moveTo>
                    <a:pt x="1753106" y="1781166"/>
                  </a:moveTo>
                  <a:lnTo>
                    <a:pt x="1689862" y="1837333"/>
                  </a:lnTo>
                  <a:lnTo>
                    <a:pt x="1646428" y="1870429"/>
                  </a:lnTo>
                  <a:lnTo>
                    <a:pt x="1601597" y="1901430"/>
                  </a:lnTo>
                  <a:lnTo>
                    <a:pt x="1555496" y="1929688"/>
                  </a:lnTo>
                  <a:lnTo>
                    <a:pt x="1507871" y="1955875"/>
                  </a:lnTo>
                  <a:lnTo>
                    <a:pt x="1458976" y="1979306"/>
                  </a:lnTo>
                  <a:lnTo>
                    <a:pt x="1408684" y="1999995"/>
                  </a:lnTo>
                  <a:lnTo>
                    <a:pt x="1357630" y="2017902"/>
                  </a:lnTo>
                  <a:lnTo>
                    <a:pt x="1305306" y="2033764"/>
                  </a:lnTo>
                  <a:lnTo>
                    <a:pt x="1252982" y="2046159"/>
                  </a:lnTo>
                  <a:lnTo>
                    <a:pt x="1199134" y="2055811"/>
                  </a:lnTo>
                  <a:lnTo>
                    <a:pt x="1145413" y="2063393"/>
                  </a:lnTo>
                  <a:lnTo>
                    <a:pt x="1091692" y="2067521"/>
                  </a:lnTo>
                  <a:lnTo>
                    <a:pt x="1037209" y="2068905"/>
                  </a:lnTo>
                  <a:lnTo>
                    <a:pt x="1037209" y="2068219"/>
                  </a:lnTo>
                  <a:lnTo>
                    <a:pt x="982726" y="2066835"/>
                  </a:lnTo>
                  <a:lnTo>
                    <a:pt x="929005" y="2062695"/>
                  </a:lnTo>
                  <a:lnTo>
                    <a:pt x="875284" y="2055125"/>
                  </a:lnTo>
                  <a:lnTo>
                    <a:pt x="821436" y="2045473"/>
                  </a:lnTo>
                  <a:lnTo>
                    <a:pt x="769112" y="2033066"/>
                  </a:lnTo>
                  <a:lnTo>
                    <a:pt x="716788" y="2017216"/>
                  </a:lnTo>
                  <a:lnTo>
                    <a:pt x="665734" y="1999296"/>
                  </a:lnTo>
                  <a:lnTo>
                    <a:pt x="615442" y="1978621"/>
                  </a:lnTo>
                  <a:lnTo>
                    <a:pt x="566547" y="1955189"/>
                  </a:lnTo>
                  <a:lnTo>
                    <a:pt x="518922" y="1929688"/>
                  </a:lnTo>
                  <a:lnTo>
                    <a:pt x="472821" y="1900744"/>
                  </a:lnTo>
                  <a:lnTo>
                    <a:pt x="427990" y="1870429"/>
                  </a:lnTo>
                  <a:lnTo>
                    <a:pt x="384556" y="1837333"/>
                  </a:lnTo>
                  <a:lnTo>
                    <a:pt x="343154" y="1802192"/>
                  </a:lnTo>
                  <a:lnTo>
                    <a:pt x="303911" y="1764981"/>
                  </a:lnTo>
                  <a:lnTo>
                    <a:pt x="266700" y="1725002"/>
                  </a:lnTo>
                  <a:lnTo>
                    <a:pt x="231521" y="1684349"/>
                  </a:lnTo>
                  <a:lnTo>
                    <a:pt x="198501" y="1640928"/>
                  </a:lnTo>
                  <a:lnTo>
                    <a:pt x="167513" y="1596135"/>
                  </a:lnTo>
                  <a:lnTo>
                    <a:pt x="139192" y="1549957"/>
                  </a:lnTo>
                  <a:lnTo>
                    <a:pt x="113030" y="1502396"/>
                  </a:lnTo>
                  <a:lnTo>
                    <a:pt x="89535" y="1453463"/>
                  </a:lnTo>
                  <a:lnTo>
                    <a:pt x="68961" y="1403158"/>
                  </a:lnTo>
                  <a:lnTo>
                    <a:pt x="51054" y="1352155"/>
                  </a:lnTo>
                  <a:lnTo>
                    <a:pt x="35179" y="1299780"/>
                  </a:lnTo>
                  <a:lnTo>
                    <a:pt x="22733" y="1247405"/>
                  </a:lnTo>
                  <a:lnTo>
                    <a:pt x="13081" y="1193646"/>
                  </a:lnTo>
                  <a:lnTo>
                    <a:pt x="5461" y="1139887"/>
                  </a:lnTo>
                  <a:lnTo>
                    <a:pt x="1397" y="1086128"/>
                  </a:lnTo>
                  <a:lnTo>
                    <a:pt x="0" y="103169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6" name="object 7"/>
            <p:cNvSpPr/>
            <p:nvPr/>
          </p:nvSpPr>
          <p:spPr>
            <a:xfrm>
              <a:off x="16534892" y="0"/>
              <a:ext cx="1753235" cy="2069464"/>
            </a:xfrm>
            <a:custGeom>
              <a:avLst/>
              <a:gdLst/>
              <a:ahLst/>
              <a:cxnLst/>
              <a:rect l="l" t="t" r="r" b="b"/>
              <a:pathLst>
                <a:path w="1753234" h="2069464">
                  <a:moveTo>
                    <a:pt x="0" y="1031696"/>
                  </a:moveTo>
                  <a:lnTo>
                    <a:pt x="1397" y="977251"/>
                  </a:lnTo>
                  <a:lnTo>
                    <a:pt x="5461" y="923492"/>
                  </a:lnTo>
                  <a:lnTo>
                    <a:pt x="13081" y="869733"/>
                  </a:lnTo>
                  <a:lnTo>
                    <a:pt x="22733" y="815974"/>
                  </a:lnTo>
                  <a:lnTo>
                    <a:pt x="35179" y="762913"/>
                  </a:lnTo>
                  <a:lnTo>
                    <a:pt x="51054" y="711224"/>
                  </a:lnTo>
                  <a:lnTo>
                    <a:pt x="68961" y="660221"/>
                  </a:lnTo>
                  <a:lnTo>
                    <a:pt x="89535" y="609916"/>
                  </a:lnTo>
                  <a:lnTo>
                    <a:pt x="113030" y="560983"/>
                  </a:lnTo>
                  <a:lnTo>
                    <a:pt x="139192" y="512736"/>
                  </a:lnTo>
                  <a:lnTo>
                    <a:pt x="167513" y="466571"/>
                  </a:lnTo>
                  <a:lnTo>
                    <a:pt x="197739" y="421766"/>
                  </a:lnTo>
                  <a:lnTo>
                    <a:pt x="230886" y="379043"/>
                  </a:lnTo>
                  <a:lnTo>
                    <a:pt x="266700" y="337692"/>
                  </a:lnTo>
                  <a:lnTo>
                    <a:pt x="303911" y="298411"/>
                  </a:lnTo>
                  <a:lnTo>
                    <a:pt x="343154" y="261187"/>
                  </a:lnTo>
                  <a:lnTo>
                    <a:pt x="384556" y="225347"/>
                  </a:lnTo>
                  <a:lnTo>
                    <a:pt x="427228" y="192277"/>
                  </a:lnTo>
                  <a:lnTo>
                    <a:pt x="472059" y="161949"/>
                  </a:lnTo>
                  <a:lnTo>
                    <a:pt x="518922" y="133692"/>
                  </a:lnTo>
                  <a:lnTo>
                    <a:pt x="566547" y="107504"/>
                  </a:lnTo>
                  <a:lnTo>
                    <a:pt x="615442" y="84073"/>
                  </a:lnTo>
                  <a:lnTo>
                    <a:pt x="665734" y="63397"/>
                  </a:lnTo>
                  <a:lnTo>
                    <a:pt x="716788" y="45477"/>
                  </a:lnTo>
                  <a:lnTo>
                    <a:pt x="768477" y="29628"/>
                  </a:lnTo>
                  <a:lnTo>
                    <a:pt x="821436" y="17220"/>
                  </a:lnTo>
                  <a:lnTo>
                    <a:pt x="875284" y="7568"/>
                  </a:lnTo>
                  <a:lnTo>
                    <a:pt x="928909" y="0"/>
                  </a:lnTo>
                </a:path>
                <a:path w="1753234" h="2069464">
                  <a:moveTo>
                    <a:pt x="1145508" y="0"/>
                  </a:moveTo>
                  <a:lnTo>
                    <a:pt x="1199134" y="7568"/>
                  </a:lnTo>
                  <a:lnTo>
                    <a:pt x="1252982" y="17220"/>
                  </a:lnTo>
                  <a:lnTo>
                    <a:pt x="1305941" y="29628"/>
                  </a:lnTo>
                  <a:lnTo>
                    <a:pt x="1357630" y="45477"/>
                  </a:lnTo>
                  <a:lnTo>
                    <a:pt x="1408684" y="63397"/>
                  </a:lnTo>
                  <a:lnTo>
                    <a:pt x="1458976" y="84073"/>
                  </a:lnTo>
                  <a:lnTo>
                    <a:pt x="1507871" y="107504"/>
                  </a:lnTo>
                  <a:lnTo>
                    <a:pt x="1556131" y="133692"/>
                  </a:lnTo>
                  <a:lnTo>
                    <a:pt x="1602359" y="161949"/>
                  </a:lnTo>
                  <a:lnTo>
                    <a:pt x="1647190" y="192277"/>
                  </a:lnTo>
                  <a:lnTo>
                    <a:pt x="1689862" y="225347"/>
                  </a:lnTo>
                  <a:lnTo>
                    <a:pt x="1731264" y="261187"/>
                  </a:lnTo>
                  <a:lnTo>
                    <a:pt x="1753106" y="281905"/>
                  </a:lnTo>
                </a:path>
                <a:path w="1753234" h="2069464">
                  <a:moveTo>
                    <a:pt x="1753106" y="1781166"/>
                  </a:moveTo>
                  <a:lnTo>
                    <a:pt x="1689862" y="1837333"/>
                  </a:lnTo>
                  <a:lnTo>
                    <a:pt x="1646428" y="1870429"/>
                  </a:lnTo>
                  <a:lnTo>
                    <a:pt x="1601597" y="1901430"/>
                  </a:lnTo>
                  <a:lnTo>
                    <a:pt x="1555496" y="1929688"/>
                  </a:lnTo>
                  <a:lnTo>
                    <a:pt x="1507871" y="1955875"/>
                  </a:lnTo>
                  <a:lnTo>
                    <a:pt x="1458976" y="1979306"/>
                  </a:lnTo>
                  <a:lnTo>
                    <a:pt x="1408684" y="1999995"/>
                  </a:lnTo>
                  <a:lnTo>
                    <a:pt x="1357630" y="2017902"/>
                  </a:lnTo>
                  <a:lnTo>
                    <a:pt x="1305306" y="2033764"/>
                  </a:lnTo>
                  <a:lnTo>
                    <a:pt x="1252982" y="2046159"/>
                  </a:lnTo>
                  <a:lnTo>
                    <a:pt x="1199134" y="2055811"/>
                  </a:lnTo>
                  <a:lnTo>
                    <a:pt x="1145413" y="2063393"/>
                  </a:lnTo>
                  <a:lnTo>
                    <a:pt x="1091692" y="2067521"/>
                  </a:lnTo>
                  <a:lnTo>
                    <a:pt x="1037209" y="2068905"/>
                  </a:lnTo>
                  <a:lnTo>
                    <a:pt x="1037209" y="2068219"/>
                  </a:lnTo>
                  <a:lnTo>
                    <a:pt x="982726" y="2066835"/>
                  </a:lnTo>
                  <a:lnTo>
                    <a:pt x="929005" y="2062695"/>
                  </a:lnTo>
                  <a:lnTo>
                    <a:pt x="875284" y="2055125"/>
                  </a:lnTo>
                  <a:lnTo>
                    <a:pt x="821436" y="2045473"/>
                  </a:lnTo>
                  <a:lnTo>
                    <a:pt x="769112" y="2033066"/>
                  </a:lnTo>
                  <a:lnTo>
                    <a:pt x="716788" y="2017216"/>
                  </a:lnTo>
                  <a:lnTo>
                    <a:pt x="665734" y="1999296"/>
                  </a:lnTo>
                  <a:lnTo>
                    <a:pt x="615442" y="1978621"/>
                  </a:lnTo>
                  <a:lnTo>
                    <a:pt x="566547" y="1955189"/>
                  </a:lnTo>
                  <a:lnTo>
                    <a:pt x="518922" y="1929688"/>
                  </a:lnTo>
                  <a:lnTo>
                    <a:pt x="472821" y="1900744"/>
                  </a:lnTo>
                  <a:lnTo>
                    <a:pt x="427990" y="1870429"/>
                  </a:lnTo>
                  <a:lnTo>
                    <a:pt x="384556" y="1837333"/>
                  </a:lnTo>
                  <a:lnTo>
                    <a:pt x="343154" y="1802192"/>
                  </a:lnTo>
                  <a:lnTo>
                    <a:pt x="303911" y="1764981"/>
                  </a:lnTo>
                  <a:lnTo>
                    <a:pt x="266700" y="1725002"/>
                  </a:lnTo>
                  <a:lnTo>
                    <a:pt x="231521" y="1684349"/>
                  </a:lnTo>
                  <a:lnTo>
                    <a:pt x="198501" y="1640928"/>
                  </a:lnTo>
                  <a:lnTo>
                    <a:pt x="167513" y="1596135"/>
                  </a:lnTo>
                  <a:lnTo>
                    <a:pt x="139192" y="1549957"/>
                  </a:lnTo>
                  <a:lnTo>
                    <a:pt x="113030" y="1502396"/>
                  </a:lnTo>
                  <a:lnTo>
                    <a:pt x="89535" y="1453463"/>
                  </a:lnTo>
                  <a:lnTo>
                    <a:pt x="68961" y="1403158"/>
                  </a:lnTo>
                  <a:lnTo>
                    <a:pt x="51054" y="1352155"/>
                  </a:lnTo>
                  <a:lnTo>
                    <a:pt x="35179" y="1299780"/>
                  </a:lnTo>
                  <a:lnTo>
                    <a:pt x="22733" y="1247405"/>
                  </a:lnTo>
                  <a:lnTo>
                    <a:pt x="13081" y="1193646"/>
                  </a:lnTo>
                  <a:lnTo>
                    <a:pt x="5461" y="1139887"/>
                  </a:lnTo>
                  <a:lnTo>
                    <a:pt x="1397" y="1086128"/>
                  </a:lnTo>
                  <a:lnTo>
                    <a:pt x="0" y="1031696"/>
                  </a:lnTo>
                </a:path>
              </a:pathLst>
            </a:custGeom>
            <a:ln w="17918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37" name="object 10"/>
          <p:cNvSpPr txBox="1"/>
          <p:nvPr/>
        </p:nvSpPr>
        <p:spPr>
          <a:xfrm>
            <a:off x="2597150" y="2330450"/>
            <a:ext cx="11950065" cy="6388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20"/>
              </a:spcBef>
            </a:pPr>
            <a:r>
              <a:rPr sz="2000" spc="8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80" dirty="0">
                <a:solidFill>
                  <a:srgbClr val="262425"/>
                </a:solidFill>
                <a:latin typeface="Trebuchet MS"/>
                <a:cs typeface="Trebuchet MS"/>
              </a:rPr>
              <a:t>Harappans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90" dirty="0">
                <a:solidFill>
                  <a:srgbClr val="262425"/>
                </a:solidFill>
                <a:latin typeface="Trebuchet MS"/>
                <a:cs typeface="Trebuchet MS"/>
              </a:rPr>
              <a:t>had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000" spc="-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62425"/>
                </a:solidFill>
                <a:latin typeface="Trebuchet MS"/>
                <a:cs typeface="Trebuchet MS"/>
              </a:rPr>
              <a:t>rich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262425"/>
                </a:solidFill>
                <a:latin typeface="Trebuchet MS"/>
                <a:cs typeface="Trebuchet MS"/>
              </a:rPr>
              <a:t>religious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262425"/>
                </a:solidFill>
                <a:latin typeface="Trebuchet MS"/>
                <a:cs typeface="Trebuchet MS"/>
              </a:rPr>
              <a:t>life,</a:t>
            </a:r>
            <a:r>
              <a:rPr sz="2000" spc="-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105" dirty="0">
                <a:solidFill>
                  <a:srgbClr val="262425"/>
                </a:solidFill>
                <a:latin typeface="Trebuchet MS"/>
                <a:cs typeface="Trebuchet MS"/>
              </a:rPr>
              <a:t>as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262425"/>
                </a:solidFill>
                <a:latin typeface="Trebuchet MS"/>
                <a:cs typeface="Trebuchet MS"/>
              </a:rPr>
              <a:t>evidenced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100" dirty="0">
                <a:solidFill>
                  <a:srgbClr val="262425"/>
                </a:solidFill>
                <a:latin typeface="Trebuchet MS"/>
                <a:cs typeface="Trebuchet MS"/>
              </a:rPr>
              <a:t>by</a:t>
            </a:r>
            <a:r>
              <a:rPr sz="2000" spc="-13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2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262425"/>
                </a:solidFill>
                <a:latin typeface="Trebuchet MS"/>
                <a:cs typeface="Trebuchet MS"/>
              </a:rPr>
              <a:t>discovery</a:t>
            </a:r>
            <a:r>
              <a:rPr sz="2000" spc="-14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15" dirty="0">
                <a:solidFill>
                  <a:srgbClr val="262425"/>
                </a:solidFill>
                <a:latin typeface="Trebuchet MS"/>
                <a:cs typeface="Trebuchet MS"/>
              </a:rPr>
              <a:t>of</a:t>
            </a:r>
            <a:r>
              <a:rPr sz="2000" spc="-13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ritual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262425"/>
                </a:solidFill>
                <a:latin typeface="Trebuchet MS"/>
                <a:cs typeface="Trebuchet MS"/>
              </a:rPr>
              <a:t>objects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90" dirty="0">
                <a:solidFill>
                  <a:srgbClr val="262425"/>
                </a:solidFill>
                <a:latin typeface="Trebuchet MS"/>
                <a:cs typeface="Trebuchet MS"/>
              </a:rPr>
              <a:t>and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62425"/>
                </a:solidFill>
                <a:latin typeface="Trebuchet MS"/>
                <a:cs typeface="Trebuchet MS"/>
              </a:rPr>
              <a:t>ﬁgurines. </a:t>
            </a:r>
            <a:r>
              <a:rPr sz="2000" spc="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262425"/>
                </a:solidFill>
                <a:latin typeface="Trebuchet MS"/>
                <a:cs typeface="Trebuchet MS"/>
              </a:rPr>
              <a:t>Their</a:t>
            </a:r>
            <a:r>
              <a:rPr sz="2000" spc="-13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262425"/>
                </a:solidFill>
                <a:latin typeface="Trebuchet MS"/>
                <a:cs typeface="Trebuchet MS"/>
              </a:rPr>
              <a:t>religious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262425"/>
                </a:solidFill>
                <a:latin typeface="Trebuchet MS"/>
                <a:cs typeface="Trebuchet MS"/>
              </a:rPr>
              <a:t>beliefs</a:t>
            </a:r>
            <a:r>
              <a:rPr sz="2000" spc="-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90" dirty="0">
                <a:solidFill>
                  <a:srgbClr val="262425"/>
                </a:solidFill>
                <a:latin typeface="Trebuchet MS"/>
                <a:cs typeface="Trebuchet MS"/>
              </a:rPr>
              <a:t>and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262425"/>
                </a:solidFill>
                <a:latin typeface="Trebuchet MS"/>
                <a:cs typeface="Trebuchet MS"/>
              </a:rPr>
              <a:t>practices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262425"/>
                </a:solidFill>
                <a:latin typeface="Trebuchet MS"/>
                <a:cs typeface="Trebuchet MS"/>
              </a:rPr>
              <a:t>remain</a:t>
            </a:r>
            <a:r>
              <a:rPr sz="2000" spc="-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latin typeface="Trebuchet MS"/>
                <a:cs typeface="Trebuchet MS"/>
              </a:rPr>
              <a:t>enigmatic</a:t>
            </a:r>
            <a:r>
              <a:rPr sz="2000" spc="10" dirty="0">
                <a:solidFill>
                  <a:srgbClr val="262425"/>
                </a:solidFill>
                <a:latin typeface="Trebuchet MS"/>
                <a:cs typeface="Trebuchet MS"/>
              </a:rPr>
              <a:t>,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262425"/>
                </a:solidFill>
                <a:latin typeface="Trebuchet MS"/>
                <a:cs typeface="Trebuchet MS"/>
              </a:rPr>
              <a:t>providing</a:t>
            </a:r>
            <a:r>
              <a:rPr sz="2000" spc="-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262425"/>
                </a:solidFill>
                <a:latin typeface="Trebuchet MS"/>
                <a:cs typeface="Trebuchet MS"/>
              </a:rPr>
              <a:t>insights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262425"/>
                </a:solidFill>
                <a:latin typeface="Trebuchet MS"/>
                <a:cs typeface="Trebuchet MS"/>
              </a:rPr>
              <a:t>into</a:t>
            </a:r>
            <a:r>
              <a:rPr sz="2000" spc="-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262425"/>
                </a:solidFill>
                <a:latin typeface="Trebuchet MS"/>
                <a:cs typeface="Trebuchet MS"/>
              </a:rPr>
              <a:t>their</a:t>
            </a:r>
            <a:r>
              <a:rPr sz="2000" spc="-12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262425"/>
                </a:solidFill>
                <a:latin typeface="Trebuchet MS"/>
                <a:cs typeface="Trebuchet MS"/>
              </a:rPr>
              <a:t>spiritual</a:t>
            </a:r>
            <a:r>
              <a:rPr sz="2000" spc="-20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262425"/>
                </a:solidFill>
                <a:latin typeface="Trebuchet MS"/>
                <a:cs typeface="Trebuchet MS"/>
              </a:rPr>
              <a:t>worldview.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48638" name="object 11"/>
          <p:cNvSpPr txBox="1">
            <a:spLocks noGrp="1"/>
          </p:cNvSpPr>
          <p:nvPr>
            <p:ph type="title"/>
          </p:nvPr>
        </p:nvSpPr>
        <p:spPr>
          <a:xfrm>
            <a:off x="3238334" y="1080477"/>
            <a:ext cx="660654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590" dirty="0"/>
              <a:t>R</a:t>
            </a:r>
            <a:r>
              <a:rPr sz="5200" spc="-640" dirty="0"/>
              <a:t>E</a:t>
            </a:r>
            <a:r>
              <a:rPr sz="5200" spc="-385" dirty="0"/>
              <a:t>L</a:t>
            </a:r>
            <a:r>
              <a:rPr sz="5200" spc="20" dirty="0"/>
              <a:t>I</a:t>
            </a:r>
            <a:r>
              <a:rPr sz="5200" spc="-560" dirty="0"/>
              <a:t>G</a:t>
            </a:r>
            <a:r>
              <a:rPr sz="5200" spc="20" dirty="0"/>
              <a:t>I</a:t>
            </a:r>
            <a:r>
              <a:rPr sz="5200" spc="-250" dirty="0"/>
              <a:t>O</a:t>
            </a:r>
            <a:r>
              <a:rPr sz="5200" spc="-60" dirty="0"/>
              <a:t>U</a:t>
            </a:r>
            <a:r>
              <a:rPr sz="5200" spc="-869" dirty="0"/>
              <a:t>S</a:t>
            </a:r>
            <a:r>
              <a:rPr sz="5200" spc="-135" dirty="0"/>
              <a:t> </a:t>
            </a:r>
            <a:r>
              <a:rPr sz="5200" spc="-515" dirty="0"/>
              <a:t>P</a:t>
            </a:r>
            <a:r>
              <a:rPr sz="5200" spc="-590" dirty="0"/>
              <a:t>R</a:t>
            </a:r>
            <a:r>
              <a:rPr sz="5200" spc="-290" dirty="0"/>
              <a:t>A</a:t>
            </a:r>
            <a:r>
              <a:rPr sz="5200" spc="-545" dirty="0"/>
              <a:t>C</a:t>
            </a:r>
            <a:r>
              <a:rPr sz="5200" spc="-330" dirty="0"/>
              <a:t>T</a:t>
            </a:r>
            <a:r>
              <a:rPr sz="5200" spc="20" dirty="0"/>
              <a:t>I</a:t>
            </a:r>
            <a:r>
              <a:rPr sz="5200" spc="-545" dirty="0"/>
              <a:t>C</a:t>
            </a:r>
            <a:r>
              <a:rPr sz="5200" spc="-640" dirty="0"/>
              <a:t>E</a:t>
            </a:r>
            <a:r>
              <a:rPr sz="5200" spc="-869" dirty="0"/>
              <a:t>S</a:t>
            </a:r>
            <a:endParaRPr sz="5200"/>
          </a:p>
        </p:txBody>
      </p:sp>
      <p:pic>
        <p:nvPicPr>
          <p:cNvPr id="2097156" name="object 1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359" y="5943623"/>
            <a:ext cx="18306719" cy="43433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object 2"/>
          <p:cNvSpPr/>
          <p:nvPr/>
        </p:nvSpPr>
        <p:spPr>
          <a:xfrm>
            <a:off x="0" y="544257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40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"/>
          <p:cNvGrpSpPr/>
          <p:nvPr/>
        </p:nvGrpSpPr>
        <p:grpSpPr>
          <a:xfrm>
            <a:off x="-12972" y="2352704"/>
            <a:ext cx="18310860" cy="7947659"/>
            <a:chOff x="-12972" y="2352704"/>
            <a:chExt cx="18310860" cy="7947659"/>
          </a:xfrm>
        </p:grpSpPr>
        <p:sp>
          <p:nvSpPr>
            <p:cNvPr id="1048640" name="object 4"/>
            <p:cNvSpPr/>
            <p:nvPr/>
          </p:nvSpPr>
          <p:spPr>
            <a:xfrm>
              <a:off x="0" y="9739244"/>
              <a:ext cx="18288000" cy="1905"/>
            </a:xfrm>
            <a:custGeom>
              <a:avLst/>
              <a:gdLst/>
              <a:ahLst/>
              <a:cxnLst/>
              <a:rect l="l" t="t" r="r" b="b"/>
              <a:pathLst>
                <a:path w="18288000" h="1904">
                  <a:moveTo>
                    <a:pt x="18287999" y="1432"/>
                  </a:moveTo>
                  <a:lnTo>
                    <a:pt x="0" y="0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7" name="object 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9895" y="2352704"/>
              <a:ext cx="9018105" cy="7934293"/>
            </a:xfrm>
            <a:prstGeom prst="rect">
              <a:avLst/>
            </a:prstGeom>
          </p:spPr>
        </p:pic>
        <p:sp>
          <p:nvSpPr>
            <p:cNvPr id="1048641" name="object 6"/>
            <p:cNvSpPr/>
            <p:nvPr/>
          </p:nvSpPr>
          <p:spPr>
            <a:xfrm>
              <a:off x="0" y="7637754"/>
              <a:ext cx="3086735" cy="2649855"/>
            </a:xfrm>
            <a:custGeom>
              <a:avLst/>
              <a:gdLst/>
              <a:ahLst/>
              <a:cxnLst/>
              <a:rect l="l" t="t" r="r" b="b"/>
              <a:pathLst>
                <a:path w="3086735" h="2649854">
                  <a:moveTo>
                    <a:pt x="0" y="109975"/>
                  </a:moveTo>
                  <a:lnTo>
                    <a:pt x="99923" y="80822"/>
                  </a:lnTo>
                  <a:lnTo>
                    <a:pt x="220672" y="51892"/>
                  </a:lnTo>
                  <a:lnTo>
                    <a:pt x="342413" y="28930"/>
                  </a:lnTo>
                  <a:lnTo>
                    <a:pt x="465157" y="12966"/>
                  </a:lnTo>
                  <a:lnTo>
                    <a:pt x="589899" y="2984"/>
                  </a:lnTo>
                  <a:lnTo>
                    <a:pt x="713640" y="0"/>
                  </a:lnTo>
                  <a:lnTo>
                    <a:pt x="837380" y="2984"/>
                  </a:lnTo>
                  <a:lnTo>
                    <a:pt x="962118" y="12966"/>
                  </a:lnTo>
                  <a:lnTo>
                    <a:pt x="1084863" y="28930"/>
                  </a:lnTo>
                  <a:lnTo>
                    <a:pt x="1206609" y="51892"/>
                  </a:lnTo>
                  <a:lnTo>
                    <a:pt x="1327353" y="80822"/>
                  </a:lnTo>
                  <a:lnTo>
                    <a:pt x="1447101" y="115760"/>
                  </a:lnTo>
                  <a:lnTo>
                    <a:pt x="1563865" y="157670"/>
                  </a:lnTo>
                  <a:lnTo>
                    <a:pt x="1678622" y="205574"/>
                  </a:lnTo>
                  <a:lnTo>
                    <a:pt x="1791385" y="258457"/>
                  </a:lnTo>
                  <a:lnTo>
                    <a:pt x="1900161" y="318338"/>
                  </a:lnTo>
                  <a:lnTo>
                    <a:pt x="2005939" y="383197"/>
                  </a:lnTo>
                  <a:lnTo>
                    <a:pt x="2108720" y="453047"/>
                  </a:lnTo>
                  <a:lnTo>
                    <a:pt x="2207514" y="528891"/>
                  </a:lnTo>
                  <a:lnTo>
                    <a:pt x="2301316" y="609727"/>
                  </a:lnTo>
                  <a:lnTo>
                    <a:pt x="2391130" y="695540"/>
                  </a:lnTo>
                  <a:lnTo>
                    <a:pt x="2476957" y="785355"/>
                  </a:lnTo>
                  <a:lnTo>
                    <a:pt x="2557780" y="879157"/>
                  </a:lnTo>
                  <a:lnTo>
                    <a:pt x="2633624" y="977950"/>
                  </a:lnTo>
                  <a:lnTo>
                    <a:pt x="2703487" y="1080744"/>
                  </a:lnTo>
                  <a:lnTo>
                    <a:pt x="2768346" y="1186510"/>
                  </a:lnTo>
                  <a:lnTo>
                    <a:pt x="2828226" y="1295285"/>
                  </a:lnTo>
                  <a:lnTo>
                    <a:pt x="2881109" y="1408056"/>
                  </a:lnTo>
                  <a:lnTo>
                    <a:pt x="2929001" y="1522812"/>
                  </a:lnTo>
                  <a:lnTo>
                    <a:pt x="2970923" y="1639568"/>
                  </a:lnTo>
                  <a:lnTo>
                    <a:pt x="3005848" y="1759320"/>
                  </a:lnTo>
                  <a:lnTo>
                    <a:pt x="3034792" y="1880069"/>
                  </a:lnTo>
                  <a:lnTo>
                    <a:pt x="3057740" y="2001810"/>
                  </a:lnTo>
                  <a:lnTo>
                    <a:pt x="3073704" y="2124555"/>
                  </a:lnTo>
                  <a:lnTo>
                    <a:pt x="3083687" y="2249297"/>
                  </a:lnTo>
                  <a:lnTo>
                    <a:pt x="3086684" y="2373038"/>
                  </a:lnTo>
                  <a:lnTo>
                    <a:pt x="3085680" y="2373038"/>
                  </a:lnTo>
                  <a:lnTo>
                    <a:pt x="3082683" y="2496779"/>
                  </a:lnTo>
                  <a:lnTo>
                    <a:pt x="3072714" y="2621516"/>
                  </a:lnTo>
                  <a:lnTo>
                    <a:pt x="3069105" y="2649243"/>
                  </a:lnTo>
                </a:path>
              </a:pathLst>
            </a:custGeom>
            <a:ln w="25945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2" name="object 7"/>
            <p:cNvSpPr/>
            <p:nvPr/>
          </p:nvSpPr>
          <p:spPr>
            <a:xfrm>
              <a:off x="0" y="8508936"/>
              <a:ext cx="2215515" cy="1778635"/>
            </a:xfrm>
            <a:custGeom>
              <a:avLst/>
              <a:gdLst/>
              <a:ahLst/>
              <a:cxnLst/>
              <a:rect l="l" t="t" r="r" b="b"/>
              <a:pathLst>
                <a:path w="2215515" h="1778634">
                  <a:moveTo>
                    <a:pt x="713640" y="0"/>
                  </a:moveTo>
                  <a:lnTo>
                    <a:pt x="634806" y="1993"/>
                  </a:lnTo>
                  <a:lnTo>
                    <a:pt x="556969" y="7975"/>
                  </a:lnTo>
                  <a:lnTo>
                    <a:pt x="479132" y="18961"/>
                  </a:lnTo>
                  <a:lnTo>
                    <a:pt x="401294" y="32931"/>
                  </a:lnTo>
                  <a:lnTo>
                    <a:pt x="324455" y="50888"/>
                  </a:lnTo>
                  <a:lnTo>
                    <a:pt x="249609" y="73837"/>
                  </a:lnTo>
                  <a:lnTo>
                    <a:pt x="175765" y="99783"/>
                  </a:lnTo>
                  <a:lnTo>
                    <a:pt x="102914" y="129730"/>
                  </a:lnTo>
                  <a:lnTo>
                    <a:pt x="32062" y="163652"/>
                  </a:lnTo>
                  <a:lnTo>
                    <a:pt x="0" y="181311"/>
                  </a:lnTo>
                  <a:lnTo>
                    <a:pt x="0" y="1778061"/>
                  </a:lnTo>
                  <a:lnTo>
                    <a:pt x="2188054" y="1778061"/>
                  </a:lnTo>
                  <a:lnTo>
                    <a:pt x="2195537" y="1736364"/>
                  </a:lnTo>
                  <a:lnTo>
                    <a:pt x="2206523" y="1658527"/>
                  </a:lnTo>
                  <a:lnTo>
                    <a:pt x="2212505" y="1580690"/>
                  </a:lnTo>
                  <a:lnTo>
                    <a:pt x="2214499" y="1501856"/>
                  </a:lnTo>
                  <a:lnTo>
                    <a:pt x="2215502" y="1501856"/>
                  </a:lnTo>
                  <a:lnTo>
                    <a:pt x="2213508" y="1423022"/>
                  </a:lnTo>
                  <a:lnTo>
                    <a:pt x="2207514" y="1345185"/>
                  </a:lnTo>
                  <a:lnTo>
                    <a:pt x="2196541" y="1267348"/>
                  </a:lnTo>
                  <a:lnTo>
                    <a:pt x="2182571" y="1189511"/>
                  </a:lnTo>
                  <a:lnTo>
                    <a:pt x="2164600" y="1112671"/>
                  </a:lnTo>
                  <a:lnTo>
                    <a:pt x="2141651" y="1037824"/>
                  </a:lnTo>
                  <a:lnTo>
                    <a:pt x="2115705" y="963982"/>
                  </a:lnTo>
                  <a:lnTo>
                    <a:pt x="2085771" y="891129"/>
                  </a:lnTo>
                  <a:lnTo>
                    <a:pt x="2051850" y="820277"/>
                  </a:lnTo>
                  <a:lnTo>
                    <a:pt x="2013927" y="751424"/>
                  </a:lnTo>
                  <a:lnTo>
                    <a:pt x="1973008" y="683564"/>
                  </a:lnTo>
                  <a:lnTo>
                    <a:pt x="1929104" y="618700"/>
                  </a:lnTo>
                  <a:lnTo>
                    <a:pt x="1881200" y="556832"/>
                  </a:lnTo>
                  <a:lnTo>
                    <a:pt x="1829308" y="496951"/>
                  </a:lnTo>
                  <a:lnTo>
                    <a:pt x="1775421" y="440080"/>
                  </a:lnTo>
                  <a:lnTo>
                    <a:pt x="1718538" y="386181"/>
                  </a:lnTo>
                  <a:lnTo>
                    <a:pt x="1658670" y="334289"/>
                  </a:lnTo>
                  <a:lnTo>
                    <a:pt x="1596796" y="286397"/>
                  </a:lnTo>
                  <a:lnTo>
                    <a:pt x="1531924" y="242493"/>
                  </a:lnTo>
                  <a:lnTo>
                    <a:pt x="1465072" y="201574"/>
                  </a:lnTo>
                  <a:lnTo>
                    <a:pt x="1395209" y="163652"/>
                  </a:lnTo>
                  <a:lnTo>
                    <a:pt x="1324356" y="129730"/>
                  </a:lnTo>
                  <a:lnTo>
                    <a:pt x="1251515" y="99783"/>
                  </a:lnTo>
                  <a:lnTo>
                    <a:pt x="1177672" y="73837"/>
                  </a:lnTo>
                  <a:lnTo>
                    <a:pt x="1102826" y="50888"/>
                  </a:lnTo>
                  <a:lnTo>
                    <a:pt x="1025986" y="32931"/>
                  </a:lnTo>
                  <a:lnTo>
                    <a:pt x="948149" y="18961"/>
                  </a:lnTo>
                  <a:lnTo>
                    <a:pt x="870311" y="7975"/>
                  </a:lnTo>
                  <a:lnTo>
                    <a:pt x="792474" y="1993"/>
                  </a:lnTo>
                  <a:lnTo>
                    <a:pt x="713640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3" name="object 8"/>
            <p:cNvSpPr/>
            <p:nvPr/>
          </p:nvSpPr>
          <p:spPr>
            <a:xfrm>
              <a:off x="0" y="8508937"/>
              <a:ext cx="2215515" cy="1778635"/>
            </a:xfrm>
            <a:custGeom>
              <a:avLst/>
              <a:gdLst/>
              <a:ahLst/>
              <a:cxnLst/>
              <a:rect l="l" t="t" r="r" b="b"/>
              <a:pathLst>
                <a:path w="2215515" h="1778634">
                  <a:moveTo>
                    <a:pt x="0" y="181311"/>
                  </a:moveTo>
                  <a:lnTo>
                    <a:pt x="102914" y="129730"/>
                  </a:lnTo>
                  <a:lnTo>
                    <a:pt x="175765" y="99783"/>
                  </a:lnTo>
                  <a:lnTo>
                    <a:pt x="249609" y="73837"/>
                  </a:lnTo>
                  <a:lnTo>
                    <a:pt x="324455" y="50888"/>
                  </a:lnTo>
                  <a:lnTo>
                    <a:pt x="401294" y="32931"/>
                  </a:lnTo>
                  <a:lnTo>
                    <a:pt x="479132" y="18961"/>
                  </a:lnTo>
                  <a:lnTo>
                    <a:pt x="556969" y="7975"/>
                  </a:lnTo>
                  <a:lnTo>
                    <a:pt x="634806" y="1993"/>
                  </a:lnTo>
                  <a:lnTo>
                    <a:pt x="713640" y="0"/>
                  </a:lnTo>
                  <a:lnTo>
                    <a:pt x="792474" y="1993"/>
                  </a:lnTo>
                  <a:lnTo>
                    <a:pt x="870311" y="7975"/>
                  </a:lnTo>
                  <a:lnTo>
                    <a:pt x="948148" y="18961"/>
                  </a:lnTo>
                  <a:lnTo>
                    <a:pt x="1025986" y="32931"/>
                  </a:lnTo>
                  <a:lnTo>
                    <a:pt x="1102826" y="50888"/>
                  </a:lnTo>
                  <a:lnTo>
                    <a:pt x="1177672" y="73837"/>
                  </a:lnTo>
                  <a:lnTo>
                    <a:pt x="1251515" y="99783"/>
                  </a:lnTo>
                  <a:lnTo>
                    <a:pt x="1324356" y="129730"/>
                  </a:lnTo>
                  <a:lnTo>
                    <a:pt x="1395209" y="163652"/>
                  </a:lnTo>
                  <a:lnTo>
                    <a:pt x="1465072" y="201574"/>
                  </a:lnTo>
                  <a:lnTo>
                    <a:pt x="1531924" y="242493"/>
                  </a:lnTo>
                  <a:lnTo>
                    <a:pt x="1596796" y="286397"/>
                  </a:lnTo>
                  <a:lnTo>
                    <a:pt x="1658670" y="334289"/>
                  </a:lnTo>
                  <a:lnTo>
                    <a:pt x="1718538" y="386181"/>
                  </a:lnTo>
                  <a:lnTo>
                    <a:pt x="1775421" y="440080"/>
                  </a:lnTo>
                  <a:lnTo>
                    <a:pt x="1829308" y="496951"/>
                  </a:lnTo>
                  <a:lnTo>
                    <a:pt x="1881200" y="556832"/>
                  </a:lnTo>
                  <a:lnTo>
                    <a:pt x="1929104" y="618700"/>
                  </a:lnTo>
                  <a:lnTo>
                    <a:pt x="1973008" y="683564"/>
                  </a:lnTo>
                  <a:lnTo>
                    <a:pt x="2013927" y="751424"/>
                  </a:lnTo>
                  <a:lnTo>
                    <a:pt x="2051850" y="820277"/>
                  </a:lnTo>
                  <a:lnTo>
                    <a:pt x="2085771" y="891129"/>
                  </a:lnTo>
                  <a:lnTo>
                    <a:pt x="2115705" y="963982"/>
                  </a:lnTo>
                  <a:lnTo>
                    <a:pt x="2141651" y="1037824"/>
                  </a:lnTo>
                  <a:lnTo>
                    <a:pt x="2164600" y="1112671"/>
                  </a:lnTo>
                  <a:lnTo>
                    <a:pt x="2182571" y="1189511"/>
                  </a:lnTo>
                  <a:lnTo>
                    <a:pt x="2196541" y="1267348"/>
                  </a:lnTo>
                  <a:lnTo>
                    <a:pt x="2207514" y="1345185"/>
                  </a:lnTo>
                  <a:lnTo>
                    <a:pt x="2213508" y="1423022"/>
                  </a:lnTo>
                  <a:lnTo>
                    <a:pt x="2215502" y="1501856"/>
                  </a:lnTo>
                  <a:lnTo>
                    <a:pt x="2214499" y="1501856"/>
                  </a:lnTo>
                  <a:lnTo>
                    <a:pt x="2212505" y="1580690"/>
                  </a:lnTo>
                  <a:lnTo>
                    <a:pt x="2206523" y="1658527"/>
                  </a:lnTo>
                  <a:lnTo>
                    <a:pt x="2195537" y="1736364"/>
                  </a:lnTo>
                  <a:lnTo>
                    <a:pt x="2188054" y="177806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4" name="object 9"/>
            <p:cNvSpPr/>
            <p:nvPr/>
          </p:nvSpPr>
          <p:spPr>
            <a:xfrm>
              <a:off x="0" y="8508937"/>
              <a:ext cx="2215515" cy="1778635"/>
            </a:xfrm>
            <a:custGeom>
              <a:avLst/>
              <a:gdLst/>
              <a:ahLst/>
              <a:cxnLst/>
              <a:rect l="l" t="t" r="r" b="b"/>
              <a:pathLst>
                <a:path w="2215515" h="1778634">
                  <a:moveTo>
                    <a:pt x="0" y="181311"/>
                  </a:moveTo>
                  <a:lnTo>
                    <a:pt x="102914" y="129730"/>
                  </a:lnTo>
                  <a:lnTo>
                    <a:pt x="175765" y="99783"/>
                  </a:lnTo>
                  <a:lnTo>
                    <a:pt x="249609" y="73837"/>
                  </a:lnTo>
                  <a:lnTo>
                    <a:pt x="324455" y="50888"/>
                  </a:lnTo>
                  <a:lnTo>
                    <a:pt x="401294" y="32931"/>
                  </a:lnTo>
                  <a:lnTo>
                    <a:pt x="479132" y="18961"/>
                  </a:lnTo>
                  <a:lnTo>
                    <a:pt x="556969" y="7975"/>
                  </a:lnTo>
                  <a:lnTo>
                    <a:pt x="634806" y="1993"/>
                  </a:lnTo>
                  <a:lnTo>
                    <a:pt x="713640" y="0"/>
                  </a:lnTo>
                  <a:lnTo>
                    <a:pt x="792474" y="1993"/>
                  </a:lnTo>
                  <a:lnTo>
                    <a:pt x="870311" y="7975"/>
                  </a:lnTo>
                  <a:lnTo>
                    <a:pt x="948148" y="18961"/>
                  </a:lnTo>
                  <a:lnTo>
                    <a:pt x="1025986" y="32931"/>
                  </a:lnTo>
                  <a:lnTo>
                    <a:pt x="1102826" y="50888"/>
                  </a:lnTo>
                  <a:lnTo>
                    <a:pt x="1177672" y="73837"/>
                  </a:lnTo>
                  <a:lnTo>
                    <a:pt x="1251515" y="99783"/>
                  </a:lnTo>
                  <a:lnTo>
                    <a:pt x="1324356" y="129730"/>
                  </a:lnTo>
                  <a:lnTo>
                    <a:pt x="1395209" y="163652"/>
                  </a:lnTo>
                  <a:lnTo>
                    <a:pt x="1465072" y="201574"/>
                  </a:lnTo>
                  <a:lnTo>
                    <a:pt x="1531924" y="242493"/>
                  </a:lnTo>
                  <a:lnTo>
                    <a:pt x="1596796" y="286397"/>
                  </a:lnTo>
                  <a:lnTo>
                    <a:pt x="1658670" y="334289"/>
                  </a:lnTo>
                  <a:lnTo>
                    <a:pt x="1718538" y="386181"/>
                  </a:lnTo>
                  <a:lnTo>
                    <a:pt x="1775421" y="440080"/>
                  </a:lnTo>
                  <a:lnTo>
                    <a:pt x="1829308" y="496951"/>
                  </a:lnTo>
                  <a:lnTo>
                    <a:pt x="1881200" y="556832"/>
                  </a:lnTo>
                  <a:lnTo>
                    <a:pt x="1929104" y="618700"/>
                  </a:lnTo>
                  <a:lnTo>
                    <a:pt x="1973008" y="683564"/>
                  </a:lnTo>
                  <a:lnTo>
                    <a:pt x="2013927" y="751424"/>
                  </a:lnTo>
                  <a:lnTo>
                    <a:pt x="2051850" y="820277"/>
                  </a:lnTo>
                  <a:lnTo>
                    <a:pt x="2085771" y="891129"/>
                  </a:lnTo>
                  <a:lnTo>
                    <a:pt x="2115705" y="963982"/>
                  </a:lnTo>
                  <a:lnTo>
                    <a:pt x="2141651" y="1037824"/>
                  </a:lnTo>
                  <a:lnTo>
                    <a:pt x="2164600" y="1112671"/>
                  </a:lnTo>
                  <a:lnTo>
                    <a:pt x="2182571" y="1189511"/>
                  </a:lnTo>
                  <a:lnTo>
                    <a:pt x="2196541" y="1267348"/>
                  </a:lnTo>
                  <a:lnTo>
                    <a:pt x="2207514" y="1345185"/>
                  </a:lnTo>
                  <a:lnTo>
                    <a:pt x="2213508" y="1423022"/>
                  </a:lnTo>
                  <a:lnTo>
                    <a:pt x="2215502" y="1501856"/>
                  </a:lnTo>
                  <a:lnTo>
                    <a:pt x="2214499" y="1501856"/>
                  </a:lnTo>
                  <a:lnTo>
                    <a:pt x="2212505" y="1580690"/>
                  </a:lnTo>
                  <a:lnTo>
                    <a:pt x="2206523" y="1658527"/>
                  </a:lnTo>
                  <a:lnTo>
                    <a:pt x="2195537" y="1736364"/>
                  </a:lnTo>
                  <a:lnTo>
                    <a:pt x="2188054" y="1778061"/>
                  </a:lnTo>
                </a:path>
              </a:pathLst>
            </a:custGeom>
            <a:ln w="25945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45" name="object 13"/>
          <p:cNvSpPr txBox="1"/>
          <p:nvPr/>
        </p:nvSpPr>
        <p:spPr>
          <a:xfrm>
            <a:off x="1454150" y="2635250"/>
            <a:ext cx="6197600" cy="25819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5"/>
              </a:spcBef>
            </a:pP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reasons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262425"/>
                </a:solidFill>
                <a:latin typeface="Trebuchet MS"/>
                <a:cs typeface="Trebuchet MS"/>
              </a:rPr>
              <a:t>for</a:t>
            </a:r>
            <a:r>
              <a:rPr sz="2400" spc="-1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decline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</a:t>
            </a:r>
            <a:r>
              <a:rPr sz="2400" spc="-16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Harappan </a:t>
            </a:r>
            <a:r>
              <a:rPr sz="2400" spc="-7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262425"/>
                </a:solidFill>
                <a:latin typeface="Trebuchet MS"/>
                <a:cs typeface="Trebuchet MS"/>
              </a:rPr>
              <a:t>Civilization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62425"/>
                </a:solidFill>
                <a:latin typeface="Trebuchet MS"/>
                <a:cs typeface="Trebuchet MS"/>
              </a:rPr>
              <a:t>are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70" dirty="0">
                <a:latin typeface="Trebuchet MS"/>
                <a:cs typeface="Trebuchet MS"/>
              </a:rPr>
              <a:t>debated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145" dirty="0">
                <a:solidFill>
                  <a:srgbClr val="262425"/>
                </a:solidFill>
                <a:latin typeface="Trebuchet MS"/>
                <a:cs typeface="Trebuchet MS"/>
              </a:rPr>
              <a:t>among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scholars.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760"/>
              </a:lnSpc>
            </a:pP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ri</a:t>
            </a:r>
            <a:r>
              <a:rPr sz="2400" spc="-7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85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70" dirty="0">
                <a:solidFill>
                  <a:srgbClr val="262425"/>
                </a:solidFill>
                <a:latin typeface="Trebuchet MS"/>
                <a:cs typeface="Trebuchet MS"/>
              </a:rPr>
              <a:t>i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nclu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-50" dirty="0">
                <a:solidFill>
                  <a:srgbClr val="262425"/>
                </a:solidFill>
                <a:latin typeface="Trebuchet MS"/>
                <a:cs typeface="Trebuchet MS"/>
              </a:rPr>
              <a:t>vi</a:t>
            </a:r>
            <a:r>
              <a:rPr sz="2400" spc="-9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170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-6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60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ch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an</a:t>
            </a:r>
            <a:r>
              <a:rPr sz="2400" spc="270" dirty="0">
                <a:solidFill>
                  <a:srgbClr val="262425"/>
                </a:solidFill>
                <a:latin typeface="Trebuchet MS"/>
                <a:cs typeface="Trebuchet MS"/>
              </a:rPr>
              <a:t>g</a:t>
            </a:r>
            <a:r>
              <a:rPr sz="2400" spc="16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-345" dirty="0">
                <a:solidFill>
                  <a:srgbClr val="262425"/>
                </a:solidFill>
                <a:latin typeface="Trebuchet MS"/>
                <a:cs typeface="Trebuchet MS"/>
              </a:rPr>
              <a:t>,</a:t>
            </a:r>
            <a:endParaRPr sz="2400">
              <a:latin typeface="Trebuchet MS"/>
              <a:cs typeface="Trebuchet MS"/>
            </a:endParaRPr>
          </a:p>
          <a:p>
            <a:pPr marL="12700" marR="332740">
              <a:lnSpc>
                <a:spcPct val="99800"/>
              </a:lnSpc>
              <a:spcBef>
                <a:spcPts val="50"/>
              </a:spcBef>
            </a:pPr>
            <a:r>
              <a:rPr sz="2400" spc="-15" dirty="0">
                <a:latin typeface="Trebuchet MS"/>
                <a:cs typeface="Trebuchet MS"/>
              </a:rPr>
              <a:t>invasion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, 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or </a:t>
            </a:r>
            <a:r>
              <a:rPr sz="2400" spc="-25" dirty="0">
                <a:solidFill>
                  <a:srgbClr val="262425"/>
                </a:solidFill>
                <a:latin typeface="Trebuchet MS"/>
                <a:cs typeface="Trebuchet MS"/>
              </a:rPr>
              <a:t>internal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social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political 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262425"/>
                </a:solidFill>
                <a:latin typeface="Trebuchet MS"/>
                <a:cs typeface="Trebuchet MS"/>
              </a:rPr>
              <a:t>uph</a:t>
            </a:r>
            <a:r>
              <a:rPr sz="2400" spc="10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v</a:t>
            </a:r>
            <a:r>
              <a:rPr sz="2400" spc="-150" dirty="0">
                <a:solidFill>
                  <a:srgbClr val="262425"/>
                </a:solidFill>
                <a:latin typeface="Trebuchet MS"/>
                <a:cs typeface="Trebuchet MS"/>
              </a:rPr>
              <a:t>al.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262425"/>
                </a:solidFill>
                <a:latin typeface="Trebuchet MS"/>
                <a:cs typeface="Trebuchet MS"/>
              </a:rPr>
              <a:t>civ</a:t>
            </a:r>
            <a:r>
              <a:rPr sz="2400" spc="-25" dirty="0">
                <a:solidFill>
                  <a:srgbClr val="262425"/>
                </a:solidFill>
                <a:latin typeface="Trebuchet MS"/>
                <a:cs typeface="Trebuchet MS"/>
              </a:rPr>
              <a:t>i</a:t>
            </a:r>
            <a:r>
              <a:rPr sz="2400" spc="-30" dirty="0">
                <a:solidFill>
                  <a:srgbClr val="262425"/>
                </a:solidFill>
                <a:latin typeface="Trebuchet MS"/>
                <a:cs typeface="Trebuchet MS"/>
              </a:rPr>
              <a:t>liz</a:t>
            </a:r>
            <a:r>
              <a:rPr sz="2400" spc="-5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50" dirty="0">
                <a:solidFill>
                  <a:srgbClr val="262425"/>
                </a:solidFill>
                <a:latin typeface="Trebuchet MS"/>
                <a:cs typeface="Trebuchet MS"/>
              </a:rPr>
              <a:t>ti</a:t>
            </a:r>
            <a:r>
              <a:rPr sz="2400" spc="-8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70" dirty="0">
                <a:solidFill>
                  <a:srgbClr val="262425"/>
                </a:solidFill>
                <a:latin typeface="Trebuchet MS"/>
                <a:cs typeface="Trebuchet MS"/>
              </a:rPr>
              <a:t>g</a:t>
            </a:r>
            <a:r>
              <a:rPr sz="2400" spc="-100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105" dirty="0">
                <a:solidFill>
                  <a:srgbClr val="262425"/>
                </a:solidFill>
                <a:latin typeface="Trebuchet MS"/>
                <a:cs typeface="Trebuchet MS"/>
              </a:rPr>
              <a:t>du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60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spc="-105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y  </a:t>
            </a:r>
            <a:r>
              <a:rPr sz="2400" spc="30" dirty="0">
                <a:solidFill>
                  <a:srgbClr val="262425"/>
                </a:solidFill>
                <a:latin typeface="Trebuchet MS"/>
                <a:cs typeface="Trebuchet MS"/>
              </a:rPr>
              <a:t>disappeared,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leaving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behind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mysterious </a:t>
            </a:r>
            <a:r>
              <a:rPr sz="2400" spc="-705" dirty="0"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262425"/>
                </a:solidFill>
                <a:latin typeface="Trebuchet MS"/>
                <a:cs typeface="Trebuchet MS"/>
              </a:rPr>
              <a:t>legacy.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48646" name="object 14"/>
          <p:cNvSpPr txBox="1">
            <a:spLocks noGrp="1"/>
          </p:cNvSpPr>
          <p:nvPr>
            <p:ph type="title"/>
          </p:nvPr>
        </p:nvSpPr>
        <p:spPr>
          <a:xfrm>
            <a:off x="1607908" y="1080471"/>
            <a:ext cx="919797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150" dirty="0"/>
              <a:t>D</a:t>
            </a:r>
            <a:r>
              <a:rPr sz="5200" spc="-640" dirty="0"/>
              <a:t>E</a:t>
            </a:r>
            <a:r>
              <a:rPr sz="5200" spc="-545" dirty="0"/>
              <a:t>C</a:t>
            </a:r>
            <a:r>
              <a:rPr sz="5200" spc="-385" dirty="0"/>
              <a:t>L</a:t>
            </a:r>
            <a:r>
              <a:rPr sz="5200" spc="20" dirty="0"/>
              <a:t>I</a:t>
            </a:r>
            <a:r>
              <a:rPr sz="5200" spc="-25" dirty="0"/>
              <a:t>N</a:t>
            </a:r>
            <a:r>
              <a:rPr sz="5200" spc="-635" dirty="0"/>
              <a:t>E</a:t>
            </a:r>
            <a:r>
              <a:rPr sz="5200" spc="-135" dirty="0"/>
              <a:t> </a:t>
            </a:r>
            <a:r>
              <a:rPr sz="5200" spc="-290" dirty="0"/>
              <a:t>A</a:t>
            </a:r>
            <a:r>
              <a:rPr sz="5200" spc="-25" dirty="0"/>
              <a:t>N</a:t>
            </a:r>
            <a:r>
              <a:rPr sz="5200" spc="-145" dirty="0"/>
              <a:t>D</a:t>
            </a:r>
            <a:r>
              <a:rPr sz="5200" spc="-135" dirty="0"/>
              <a:t> </a:t>
            </a:r>
            <a:r>
              <a:rPr sz="5200" spc="-150" dirty="0"/>
              <a:t>D</a:t>
            </a:r>
            <a:r>
              <a:rPr sz="5200" spc="20" dirty="0"/>
              <a:t>I</a:t>
            </a:r>
            <a:r>
              <a:rPr sz="5200" spc="-875" dirty="0"/>
              <a:t>S</a:t>
            </a:r>
            <a:r>
              <a:rPr sz="5200" spc="-290" dirty="0"/>
              <a:t>A</a:t>
            </a:r>
            <a:r>
              <a:rPr sz="5200" spc="-515" dirty="0"/>
              <a:t>PP</a:t>
            </a:r>
            <a:r>
              <a:rPr sz="5200" spc="-640" dirty="0"/>
              <a:t>E</a:t>
            </a:r>
            <a:r>
              <a:rPr sz="5200" spc="-290" dirty="0"/>
              <a:t>A</a:t>
            </a:r>
            <a:r>
              <a:rPr sz="5200" spc="-590" dirty="0"/>
              <a:t>R</a:t>
            </a:r>
            <a:r>
              <a:rPr sz="5200" spc="-290" dirty="0"/>
              <a:t>A</a:t>
            </a:r>
            <a:r>
              <a:rPr sz="5200" spc="-25" dirty="0"/>
              <a:t>N</a:t>
            </a:r>
            <a:r>
              <a:rPr sz="5200" spc="-545" dirty="0"/>
              <a:t>C</a:t>
            </a:r>
            <a:r>
              <a:rPr sz="5200" spc="-635" dirty="0"/>
              <a:t>E</a:t>
            </a:r>
            <a:endParaRPr sz="5200"/>
          </a:p>
        </p:txBody>
      </p:sp>
      <p:sp>
        <p:nvSpPr>
          <p:cNvPr id="1048647" name="object 15"/>
          <p:cNvSpPr/>
          <p:nvPr/>
        </p:nvSpPr>
        <p:spPr>
          <a:xfrm>
            <a:off x="14102168" y="0"/>
            <a:ext cx="4185920" cy="1605915"/>
          </a:xfrm>
          <a:custGeom>
            <a:avLst/>
            <a:gdLst/>
            <a:ahLst/>
            <a:cxnLst/>
            <a:rect l="l" t="t" r="r" b="b"/>
            <a:pathLst>
              <a:path w="4185919" h="1605915">
                <a:moveTo>
                  <a:pt x="4185830" y="1121256"/>
                </a:moveTo>
                <a:lnTo>
                  <a:pt x="4031272" y="1218094"/>
                </a:lnTo>
                <a:lnTo>
                  <a:pt x="3898049" y="1290090"/>
                </a:lnTo>
                <a:lnTo>
                  <a:pt x="3762032" y="1355609"/>
                </a:lnTo>
                <a:lnTo>
                  <a:pt x="3622332" y="1413204"/>
                </a:lnTo>
                <a:lnTo>
                  <a:pt x="3479838" y="1463610"/>
                </a:lnTo>
                <a:lnTo>
                  <a:pt x="3334423" y="1506803"/>
                </a:lnTo>
                <a:lnTo>
                  <a:pt x="3187484" y="1542083"/>
                </a:lnTo>
                <a:lnTo>
                  <a:pt x="3039148" y="1569452"/>
                </a:lnTo>
                <a:lnTo>
                  <a:pt x="2888653" y="1589607"/>
                </a:lnTo>
                <a:lnTo>
                  <a:pt x="2738158" y="1601126"/>
                </a:lnTo>
                <a:lnTo>
                  <a:pt x="2587028" y="1605444"/>
                </a:lnTo>
                <a:lnTo>
                  <a:pt x="2587028" y="1604720"/>
                </a:lnTo>
                <a:lnTo>
                  <a:pt x="2435771" y="1601126"/>
                </a:lnTo>
                <a:lnTo>
                  <a:pt x="2285403" y="1588883"/>
                </a:lnTo>
                <a:lnTo>
                  <a:pt x="2134908" y="1569452"/>
                </a:lnTo>
                <a:lnTo>
                  <a:pt x="1986572" y="1541360"/>
                </a:lnTo>
                <a:lnTo>
                  <a:pt x="1839633" y="1506092"/>
                </a:lnTo>
                <a:lnTo>
                  <a:pt x="1694218" y="1463610"/>
                </a:lnTo>
                <a:lnTo>
                  <a:pt x="1551724" y="1413204"/>
                </a:lnTo>
                <a:lnTo>
                  <a:pt x="1412024" y="1354898"/>
                </a:lnTo>
                <a:lnTo>
                  <a:pt x="1275245" y="1290090"/>
                </a:lnTo>
                <a:lnTo>
                  <a:pt x="1142784" y="1218094"/>
                </a:lnTo>
                <a:lnTo>
                  <a:pt x="1013879" y="1138897"/>
                </a:lnTo>
                <a:lnTo>
                  <a:pt x="889292" y="1053222"/>
                </a:lnTo>
                <a:lnTo>
                  <a:pt x="769023" y="961058"/>
                </a:lnTo>
                <a:lnTo>
                  <a:pt x="653834" y="863141"/>
                </a:lnTo>
                <a:lnTo>
                  <a:pt x="544487" y="758747"/>
                </a:lnTo>
                <a:lnTo>
                  <a:pt x="440093" y="649312"/>
                </a:lnTo>
                <a:lnTo>
                  <a:pt x="342176" y="534110"/>
                </a:lnTo>
                <a:lnTo>
                  <a:pt x="249974" y="413879"/>
                </a:lnTo>
                <a:lnTo>
                  <a:pt x="164249" y="289317"/>
                </a:lnTo>
                <a:lnTo>
                  <a:pt x="85128" y="160438"/>
                </a:lnTo>
                <a:lnTo>
                  <a:pt x="13119" y="27240"/>
                </a:ln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object 4"/>
          <p:cNvSpPr txBox="1"/>
          <p:nvPr/>
        </p:nvSpPr>
        <p:spPr>
          <a:xfrm>
            <a:off x="9759950" y="2940050"/>
            <a:ext cx="6591300" cy="1848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>
              <a:lnSpc>
                <a:spcPct val="99600"/>
              </a:lnSpc>
              <a:spcBef>
                <a:spcPts val="110"/>
              </a:spcBef>
            </a:pP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The Harappans </a:t>
            </a:r>
            <a:r>
              <a:rPr sz="2400" spc="-55" dirty="0">
                <a:solidFill>
                  <a:srgbClr val="262425"/>
                </a:solidFill>
                <a:latin typeface="Trebuchet MS"/>
                <a:cs typeface="Trebuchet MS"/>
              </a:rPr>
              <a:t>left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 </a:t>
            </a:r>
            <a:r>
              <a:rPr sz="2400" spc="30" dirty="0">
                <a:solidFill>
                  <a:srgbClr val="262425"/>
                </a:solidFill>
                <a:latin typeface="Trebuchet MS"/>
                <a:cs typeface="Trebuchet MS"/>
              </a:rPr>
              <a:t>lasting 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legacy 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in </a:t>
            </a:r>
            <a:r>
              <a:rPr sz="2400" spc="-70" dirty="0">
                <a:latin typeface="Trebuchet MS"/>
                <a:cs typeface="Trebuchet MS"/>
              </a:rPr>
              <a:t>art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2400" spc="-7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-80" dirty="0">
                <a:solidFill>
                  <a:srgbClr val="262425"/>
                </a:solidFill>
                <a:latin typeface="Trebuchet MS"/>
                <a:cs typeface="Trebuchet MS"/>
              </a:rPr>
              <a:t>hi</a:t>
            </a:r>
            <a:r>
              <a:rPr sz="2400" spc="-10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dirty="0">
                <a:solidFill>
                  <a:srgbClr val="262425"/>
                </a:solidFill>
                <a:latin typeface="Trebuchet MS"/>
                <a:cs typeface="Trebuchet MS"/>
              </a:rPr>
              <a:t>ctu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345" dirty="0">
                <a:solidFill>
                  <a:srgbClr val="262425"/>
                </a:solidFill>
                <a:latin typeface="Trebuchet MS"/>
                <a:cs typeface="Trebuchet MS"/>
              </a:rPr>
              <a:t>,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185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een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in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30" dirty="0">
                <a:solidFill>
                  <a:srgbClr val="262425"/>
                </a:solidFill>
                <a:latin typeface="Trebuchet MS"/>
                <a:cs typeface="Trebuchet MS"/>
              </a:rPr>
              <a:t>ir</a:t>
            </a:r>
            <a:r>
              <a:rPr sz="2400" spc="-1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262425"/>
                </a:solidFill>
                <a:latin typeface="Trebuchet MS"/>
                <a:cs typeface="Trebuchet MS"/>
              </a:rPr>
              <a:t>i</a:t>
            </a:r>
            <a:r>
              <a:rPr sz="2400" spc="-65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tric</a:t>
            </a:r>
            <a:r>
              <a:rPr sz="2400" spc="-7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7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15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-17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dirty="0">
                <a:solidFill>
                  <a:srgbClr val="262425"/>
                </a:solidFill>
                <a:latin typeface="Trebuchet MS"/>
                <a:cs typeface="Trebuchet MS"/>
              </a:rPr>
              <a:t>er</a:t>
            </a:r>
            <a:r>
              <a:rPr sz="2400" spc="-70" dirty="0">
                <a:solidFill>
                  <a:srgbClr val="262425"/>
                </a:solidFill>
                <a:latin typeface="Trebuchet MS"/>
                <a:cs typeface="Trebuchet MS"/>
              </a:rPr>
              <a:t>y</a:t>
            </a:r>
            <a:r>
              <a:rPr sz="2400" spc="-305" dirty="0">
                <a:solidFill>
                  <a:srgbClr val="262425"/>
                </a:solidFill>
                <a:latin typeface="Trebuchet MS"/>
                <a:cs typeface="Trebuchet MS"/>
              </a:rPr>
              <a:t>,  </a:t>
            </a:r>
            <a:r>
              <a:rPr sz="2400" spc="-80" dirty="0">
                <a:solidFill>
                  <a:srgbClr val="262425"/>
                </a:solidFill>
                <a:latin typeface="Trebuchet MS"/>
                <a:cs typeface="Trebuchet MS"/>
              </a:rPr>
              <a:t>jewelry,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structures.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Their</a:t>
            </a:r>
            <a:r>
              <a:rPr sz="2400" spc="-16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artistic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motifs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2400" spc="-7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architectural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styles 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continue 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to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inspire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contemporary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latin typeface="Trebuchet MS"/>
                <a:cs typeface="Trebuchet MS"/>
              </a:rPr>
              <a:t>design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262425"/>
                </a:solidFill>
                <a:latin typeface="Trebuchet MS"/>
                <a:cs typeface="Trebuchet MS"/>
              </a:rPr>
              <a:t>creativity.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48649" name="object 5"/>
          <p:cNvSpPr txBox="1">
            <a:spLocks noGrp="1"/>
          </p:cNvSpPr>
          <p:nvPr>
            <p:ph type="title"/>
          </p:nvPr>
        </p:nvSpPr>
        <p:spPr>
          <a:xfrm>
            <a:off x="9781540" y="1694135"/>
            <a:ext cx="64109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229" dirty="0"/>
              <a:t>L</a:t>
            </a:r>
            <a:r>
              <a:rPr sz="3100" spc="-385" dirty="0"/>
              <a:t>E</a:t>
            </a:r>
            <a:r>
              <a:rPr sz="3100" spc="-335" dirty="0"/>
              <a:t>G</a:t>
            </a:r>
            <a:r>
              <a:rPr sz="3100" spc="-175" dirty="0"/>
              <a:t>A</a:t>
            </a:r>
            <a:r>
              <a:rPr sz="3100" spc="-330" dirty="0"/>
              <a:t>C</a:t>
            </a:r>
            <a:r>
              <a:rPr sz="3100" spc="-340" dirty="0"/>
              <a:t>Y</a:t>
            </a:r>
            <a:r>
              <a:rPr sz="3100" spc="-85" dirty="0"/>
              <a:t> </a:t>
            </a:r>
            <a:r>
              <a:rPr sz="3100" spc="10" dirty="0"/>
              <a:t>I</a:t>
            </a:r>
            <a:r>
              <a:rPr sz="3100" spc="-15" dirty="0"/>
              <a:t>N</a:t>
            </a:r>
            <a:r>
              <a:rPr sz="3100" spc="-85" dirty="0"/>
              <a:t> </a:t>
            </a:r>
            <a:r>
              <a:rPr sz="3100" spc="-175" dirty="0"/>
              <a:t>A</a:t>
            </a:r>
            <a:r>
              <a:rPr sz="3100" spc="-355" dirty="0"/>
              <a:t>R</a:t>
            </a:r>
            <a:r>
              <a:rPr sz="3100" spc="-195" dirty="0"/>
              <a:t>T</a:t>
            </a:r>
            <a:r>
              <a:rPr sz="3100" spc="-85" dirty="0"/>
              <a:t> </a:t>
            </a:r>
            <a:r>
              <a:rPr sz="3100" spc="-175" dirty="0"/>
              <a:t>A</a:t>
            </a:r>
            <a:r>
              <a:rPr sz="3100" spc="-20" dirty="0"/>
              <a:t>N</a:t>
            </a:r>
            <a:r>
              <a:rPr sz="3100" spc="-90" dirty="0"/>
              <a:t>D</a:t>
            </a:r>
            <a:r>
              <a:rPr sz="3100" spc="-85" dirty="0"/>
              <a:t> </a:t>
            </a:r>
            <a:r>
              <a:rPr sz="3100" spc="-175" dirty="0"/>
              <a:t>A</a:t>
            </a:r>
            <a:r>
              <a:rPr sz="3100" spc="-385" dirty="0"/>
              <a:t>R</a:t>
            </a:r>
            <a:r>
              <a:rPr sz="3100" spc="-330" dirty="0"/>
              <a:t>C</a:t>
            </a:r>
            <a:r>
              <a:rPr sz="3100" spc="25" dirty="0"/>
              <a:t>H</a:t>
            </a:r>
            <a:r>
              <a:rPr sz="3100" spc="10" dirty="0"/>
              <a:t>I</a:t>
            </a:r>
            <a:r>
              <a:rPr sz="3100" spc="-200" dirty="0"/>
              <a:t>T</a:t>
            </a:r>
            <a:r>
              <a:rPr sz="3100" spc="-385" dirty="0"/>
              <a:t>E</a:t>
            </a:r>
            <a:r>
              <a:rPr sz="3100" spc="-330" dirty="0"/>
              <a:t>C</a:t>
            </a:r>
            <a:r>
              <a:rPr sz="3100" spc="-200" dirty="0"/>
              <a:t>T</a:t>
            </a:r>
            <a:r>
              <a:rPr sz="3100" spc="-40" dirty="0"/>
              <a:t>U</a:t>
            </a:r>
            <a:r>
              <a:rPr sz="3100" spc="-355" dirty="0"/>
              <a:t>R</a:t>
            </a:r>
            <a:r>
              <a:rPr sz="3100" spc="-380" dirty="0"/>
              <a:t>E</a:t>
            </a:r>
            <a:endParaRPr sz="3100"/>
          </a:p>
        </p:txBody>
      </p:sp>
      <p:pic>
        <p:nvPicPr>
          <p:cNvPr id="2097158" name="object 6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99260"/>
            <a:ext cx="8179079" cy="6886574"/>
          </a:xfrm>
          <a:prstGeom prst="rect">
            <a:avLst/>
          </a:prstGeom>
        </p:spPr>
      </p:pic>
      <p:sp>
        <p:nvSpPr>
          <p:cNvPr id="1048650" name="object 7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1" name="object 8"/>
          <p:cNvSpPr/>
          <p:nvPr/>
        </p:nvSpPr>
        <p:spPr>
          <a:xfrm>
            <a:off x="0" y="9739303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32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object 2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3" name="object 3"/>
          <p:cNvSpPr/>
          <p:nvPr/>
        </p:nvSpPr>
        <p:spPr>
          <a:xfrm>
            <a:off x="0" y="9739303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32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59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0010" y="1027741"/>
            <a:ext cx="8247989" cy="8229600"/>
          </a:xfrm>
          <a:prstGeom prst="rect">
            <a:avLst/>
          </a:prstGeom>
        </p:spPr>
      </p:pic>
      <p:grpSp>
        <p:nvGrpSpPr>
          <p:cNvPr id="38" name="object 5"/>
          <p:cNvGrpSpPr/>
          <p:nvPr/>
        </p:nvGrpSpPr>
        <p:grpSpPr>
          <a:xfrm>
            <a:off x="6073230" y="8575040"/>
            <a:ext cx="3442970" cy="1721485"/>
            <a:chOff x="6073230" y="8575040"/>
            <a:chExt cx="3442970" cy="1721485"/>
          </a:xfrm>
        </p:grpSpPr>
        <p:sp>
          <p:nvSpPr>
            <p:cNvPr id="1048654" name="object 6"/>
            <p:cNvSpPr/>
            <p:nvPr/>
          </p:nvSpPr>
          <p:spPr>
            <a:xfrm>
              <a:off x="6082590" y="8584399"/>
              <a:ext cx="3423920" cy="1703070"/>
            </a:xfrm>
            <a:custGeom>
              <a:avLst/>
              <a:gdLst/>
              <a:ahLst/>
              <a:cxnLst/>
              <a:rect l="l" t="t" r="r" b="b"/>
              <a:pathLst>
                <a:path w="3423920" h="1703070">
                  <a:moveTo>
                    <a:pt x="0" y="1702598"/>
                  </a:moveTo>
                  <a:lnTo>
                    <a:pt x="1928" y="1622851"/>
                  </a:lnTo>
                  <a:lnTo>
                    <a:pt x="9129" y="1532849"/>
                  </a:lnTo>
                  <a:lnTo>
                    <a:pt x="20648" y="1444292"/>
                  </a:lnTo>
                  <a:lnTo>
                    <a:pt x="37209" y="1356454"/>
                  </a:lnTo>
                  <a:lnTo>
                    <a:pt x="58087" y="1269334"/>
                  </a:lnTo>
                  <a:lnTo>
                    <a:pt x="83284" y="1182935"/>
                  </a:lnTo>
                  <a:lnTo>
                    <a:pt x="113523" y="1098698"/>
                  </a:lnTo>
                  <a:lnTo>
                    <a:pt x="148092" y="1015899"/>
                  </a:lnTo>
                  <a:lnTo>
                    <a:pt x="186243" y="934540"/>
                  </a:lnTo>
                  <a:lnTo>
                    <a:pt x="229449" y="856063"/>
                  </a:lnTo>
                  <a:lnTo>
                    <a:pt x="276248" y="779744"/>
                  </a:lnTo>
                  <a:lnTo>
                    <a:pt x="326642" y="705584"/>
                  </a:lnTo>
                  <a:lnTo>
                    <a:pt x="381366" y="634305"/>
                  </a:lnTo>
                  <a:lnTo>
                    <a:pt x="439684" y="566628"/>
                  </a:lnTo>
                  <a:lnTo>
                    <a:pt x="501597" y="501827"/>
                  </a:lnTo>
                  <a:lnTo>
                    <a:pt x="566405" y="439902"/>
                  </a:lnTo>
                  <a:lnTo>
                    <a:pt x="634083" y="381584"/>
                  </a:lnTo>
                  <a:lnTo>
                    <a:pt x="705356" y="326872"/>
                  </a:lnTo>
                  <a:lnTo>
                    <a:pt x="779511" y="276466"/>
                  </a:lnTo>
                  <a:lnTo>
                    <a:pt x="855838" y="229666"/>
                  </a:lnTo>
                  <a:lnTo>
                    <a:pt x="934324" y="186474"/>
                  </a:lnTo>
                  <a:lnTo>
                    <a:pt x="1015667" y="148310"/>
                  </a:lnTo>
                  <a:lnTo>
                    <a:pt x="1098471" y="113753"/>
                  </a:lnTo>
                  <a:lnTo>
                    <a:pt x="1182711" y="83515"/>
                  </a:lnTo>
                  <a:lnTo>
                    <a:pt x="1269109" y="58318"/>
                  </a:lnTo>
                  <a:lnTo>
                    <a:pt x="1356231" y="37439"/>
                  </a:lnTo>
                  <a:lnTo>
                    <a:pt x="1444064" y="20878"/>
                  </a:lnTo>
                  <a:lnTo>
                    <a:pt x="1532621" y="9359"/>
                  </a:lnTo>
                  <a:lnTo>
                    <a:pt x="1622626" y="2146"/>
                  </a:lnTo>
                  <a:lnTo>
                    <a:pt x="1711907" y="0"/>
                  </a:lnTo>
                  <a:lnTo>
                    <a:pt x="1801188" y="2146"/>
                  </a:lnTo>
                  <a:lnTo>
                    <a:pt x="1891180" y="9359"/>
                  </a:lnTo>
                  <a:lnTo>
                    <a:pt x="1979737" y="20878"/>
                  </a:lnTo>
                  <a:lnTo>
                    <a:pt x="2067583" y="37439"/>
                  </a:lnTo>
                  <a:lnTo>
                    <a:pt x="2154692" y="58318"/>
                  </a:lnTo>
                  <a:lnTo>
                    <a:pt x="2241103" y="83515"/>
                  </a:lnTo>
                  <a:lnTo>
                    <a:pt x="2325330" y="113753"/>
                  </a:lnTo>
                  <a:lnTo>
                    <a:pt x="2408134" y="148310"/>
                  </a:lnTo>
                  <a:lnTo>
                    <a:pt x="2489490" y="186474"/>
                  </a:lnTo>
                  <a:lnTo>
                    <a:pt x="2567963" y="229666"/>
                  </a:lnTo>
                  <a:lnTo>
                    <a:pt x="2644290" y="276466"/>
                  </a:lnTo>
                  <a:lnTo>
                    <a:pt x="2718445" y="326872"/>
                  </a:lnTo>
                  <a:lnTo>
                    <a:pt x="2789730" y="381584"/>
                  </a:lnTo>
                  <a:lnTo>
                    <a:pt x="2857409" y="439902"/>
                  </a:lnTo>
                  <a:lnTo>
                    <a:pt x="2922204" y="501827"/>
                  </a:lnTo>
                  <a:lnTo>
                    <a:pt x="2984129" y="566628"/>
                  </a:lnTo>
                  <a:lnTo>
                    <a:pt x="3042448" y="634305"/>
                  </a:lnTo>
                  <a:lnTo>
                    <a:pt x="3097159" y="705584"/>
                  </a:lnTo>
                  <a:lnTo>
                    <a:pt x="3147566" y="779744"/>
                  </a:lnTo>
                  <a:lnTo>
                    <a:pt x="3194365" y="856063"/>
                  </a:lnTo>
                  <a:lnTo>
                    <a:pt x="3237558" y="934540"/>
                  </a:lnTo>
                  <a:lnTo>
                    <a:pt x="3275721" y="1015899"/>
                  </a:lnTo>
                  <a:lnTo>
                    <a:pt x="3310278" y="1098698"/>
                  </a:lnTo>
                  <a:lnTo>
                    <a:pt x="3340517" y="1182935"/>
                  </a:lnTo>
                  <a:lnTo>
                    <a:pt x="3365714" y="1269334"/>
                  </a:lnTo>
                  <a:lnTo>
                    <a:pt x="3386592" y="1356454"/>
                  </a:lnTo>
                  <a:lnTo>
                    <a:pt x="3403153" y="1444292"/>
                  </a:lnTo>
                  <a:lnTo>
                    <a:pt x="3414672" y="1532849"/>
                  </a:lnTo>
                  <a:lnTo>
                    <a:pt x="3421886" y="1622851"/>
                  </a:lnTo>
                  <a:lnTo>
                    <a:pt x="3423814" y="1702598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5" name="object 7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1083346" y="0"/>
                  </a:moveTo>
                  <a:lnTo>
                    <a:pt x="1026463" y="1438"/>
                  </a:lnTo>
                  <a:lnTo>
                    <a:pt x="970304" y="5760"/>
                  </a:lnTo>
                  <a:lnTo>
                    <a:pt x="914144" y="13682"/>
                  </a:lnTo>
                  <a:lnTo>
                    <a:pt x="857985" y="23759"/>
                  </a:lnTo>
                  <a:lnTo>
                    <a:pt x="802549" y="36722"/>
                  </a:lnTo>
                  <a:lnTo>
                    <a:pt x="748549" y="53281"/>
                  </a:lnTo>
                  <a:lnTo>
                    <a:pt x="695272" y="71998"/>
                  </a:lnTo>
                  <a:lnTo>
                    <a:pt x="642707" y="93599"/>
                  </a:lnTo>
                  <a:lnTo>
                    <a:pt x="591590" y="118080"/>
                  </a:lnTo>
                  <a:lnTo>
                    <a:pt x="541907" y="145440"/>
                  </a:lnTo>
                  <a:lnTo>
                    <a:pt x="492949" y="174957"/>
                  </a:lnTo>
                  <a:lnTo>
                    <a:pt x="446149" y="206639"/>
                  </a:lnTo>
                  <a:lnTo>
                    <a:pt x="401509" y="241195"/>
                  </a:lnTo>
                  <a:lnTo>
                    <a:pt x="358316" y="278636"/>
                  </a:lnTo>
                  <a:lnTo>
                    <a:pt x="317282" y="317515"/>
                  </a:lnTo>
                  <a:lnTo>
                    <a:pt x="278395" y="358557"/>
                  </a:lnTo>
                  <a:lnTo>
                    <a:pt x="240955" y="401756"/>
                  </a:lnTo>
                  <a:lnTo>
                    <a:pt x="206399" y="446396"/>
                  </a:lnTo>
                  <a:lnTo>
                    <a:pt x="174725" y="493191"/>
                  </a:lnTo>
                  <a:lnTo>
                    <a:pt x="145197" y="541432"/>
                  </a:lnTo>
                  <a:lnTo>
                    <a:pt x="117842" y="591830"/>
                  </a:lnTo>
                  <a:lnTo>
                    <a:pt x="93356" y="642952"/>
                  </a:lnTo>
                  <a:lnTo>
                    <a:pt x="71766" y="695509"/>
                  </a:lnTo>
                  <a:lnTo>
                    <a:pt x="53033" y="748789"/>
                  </a:lnTo>
                  <a:lnTo>
                    <a:pt x="36473" y="802789"/>
                  </a:lnTo>
                  <a:lnTo>
                    <a:pt x="23519" y="858227"/>
                  </a:lnTo>
                  <a:lnTo>
                    <a:pt x="13435" y="914386"/>
                  </a:lnTo>
                  <a:lnTo>
                    <a:pt x="5523" y="970548"/>
                  </a:lnTo>
                  <a:lnTo>
                    <a:pt x="1205" y="1026706"/>
                  </a:lnTo>
                  <a:lnTo>
                    <a:pt x="0" y="1074053"/>
                  </a:lnTo>
                  <a:lnTo>
                    <a:pt x="2166683" y="1074053"/>
                  </a:lnTo>
                  <a:lnTo>
                    <a:pt x="2165488" y="1026706"/>
                  </a:lnTo>
                  <a:lnTo>
                    <a:pt x="2161170" y="970548"/>
                  </a:lnTo>
                  <a:lnTo>
                    <a:pt x="2153245" y="914386"/>
                  </a:lnTo>
                  <a:lnTo>
                    <a:pt x="2143174" y="858227"/>
                  </a:lnTo>
                  <a:lnTo>
                    <a:pt x="2130207" y="802789"/>
                  </a:lnTo>
                  <a:lnTo>
                    <a:pt x="2113647" y="748789"/>
                  </a:lnTo>
                  <a:lnTo>
                    <a:pt x="2094927" y="695509"/>
                  </a:lnTo>
                  <a:lnTo>
                    <a:pt x="2073324" y="642952"/>
                  </a:lnTo>
                  <a:lnTo>
                    <a:pt x="2048851" y="591830"/>
                  </a:lnTo>
                  <a:lnTo>
                    <a:pt x="2021483" y="542151"/>
                  </a:lnTo>
                  <a:lnTo>
                    <a:pt x="1991968" y="493191"/>
                  </a:lnTo>
                  <a:lnTo>
                    <a:pt x="1960294" y="446396"/>
                  </a:lnTo>
                  <a:lnTo>
                    <a:pt x="1925737" y="401756"/>
                  </a:lnTo>
                  <a:lnTo>
                    <a:pt x="1888285" y="358557"/>
                  </a:lnTo>
                  <a:lnTo>
                    <a:pt x="1849410" y="317515"/>
                  </a:lnTo>
                  <a:lnTo>
                    <a:pt x="1808377" y="278636"/>
                  </a:lnTo>
                  <a:lnTo>
                    <a:pt x="1765171" y="241195"/>
                  </a:lnTo>
                  <a:lnTo>
                    <a:pt x="1720531" y="206639"/>
                  </a:lnTo>
                  <a:lnTo>
                    <a:pt x="1673731" y="174957"/>
                  </a:lnTo>
                  <a:lnTo>
                    <a:pt x="1625497" y="145440"/>
                  </a:lnTo>
                  <a:lnTo>
                    <a:pt x="1575103" y="118080"/>
                  </a:lnTo>
                  <a:lnTo>
                    <a:pt x="1523973" y="93599"/>
                  </a:lnTo>
                  <a:lnTo>
                    <a:pt x="1471420" y="71998"/>
                  </a:lnTo>
                  <a:lnTo>
                    <a:pt x="1418144" y="53281"/>
                  </a:lnTo>
                  <a:lnTo>
                    <a:pt x="1364143" y="36722"/>
                  </a:lnTo>
                  <a:lnTo>
                    <a:pt x="1308695" y="23759"/>
                  </a:lnTo>
                  <a:lnTo>
                    <a:pt x="1252548" y="13682"/>
                  </a:lnTo>
                  <a:lnTo>
                    <a:pt x="1196376" y="5760"/>
                  </a:lnTo>
                  <a:lnTo>
                    <a:pt x="1140217" y="1438"/>
                  </a:lnTo>
                  <a:lnTo>
                    <a:pt x="1083346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6" name="object 8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0" y="1074053"/>
                  </a:moveTo>
                  <a:lnTo>
                    <a:pt x="1205" y="1026706"/>
                  </a:lnTo>
                  <a:lnTo>
                    <a:pt x="5523" y="970548"/>
                  </a:lnTo>
                  <a:lnTo>
                    <a:pt x="13435" y="914386"/>
                  </a:lnTo>
                  <a:lnTo>
                    <a:pt x="23519" y="858227"/>
                  </a:lnTo>
                  <a:lnTo>
                    <a:pt x="36473" y="802789"/>
                  </a:lnTo>
                  <a:lnTo>
                    <a:pt x="53033" y="748789"/>
                  </a:lnTo>
                  <a:lnTo>
                    <a:pt x="71766" y="695509"/>
                  </a:lnTo>
                  <a:lnTo>
                    <a:pt x="93356" y="642952"/>
                  </a:lnTo>
                  <a:lnTo>
                    <a:pt x="117842" y="591830"/>
                  </a:lnTo>
                  <a:lnTo>
                    <a:pt x="145197" y="541432"/>
                  </a:lnTo>
                  <a:lnTo>
                    <a:pt x="174725" y="493191"/>
                  </a:lnTo>
                  <a:lnTo>
                    <a:pt x="206399" y="446396"/>
                  </a:lnTo>
                  <a:lnTo>
                    <a:pt x="240955" y="401756"/>
                  </a:lnTo>
                  <a:lnTo>
                    <a:pt x="278395" y="358557"/>
                  </a:lnTo>
                  <a:lnTo>
                    <a:pt x="317282" y="317515"/>
                  </a:lnTo>
                  <a:lnTo>
                    <a:pt x="358316" y="278636"/>
                  </a:lnTo>
                  <a:lnTo>
                    <a:pt x="401509" y="241195"/>
                  </a:lnTo>
                  <a:lnTo>
                    <a:pt x="446149" y="206639"/>
                  </a:lnTo>
                  <a:lnTo>
                    <a:pt x="492949" y="174957"/>
                  </a:lnTo>
                  <a:lnTo>
                    <a:pt x="541907" y="145440"/>
                  </a:lnTo>
                  <a:lnTo>
                    <a:pt x="591590" y="118080"/>
                  </a:lnTo>
                  <a:lnTo>
                    <a:pt x="642707" y="93599"/>
                  </a:lnTo>
                  <a:lnTo>
                    <a:pt x="695272" y="71998"/>
                  </a:lnTo>
                  <a:lnTo>
                    <a:pt x="748549" y="53281"/>
                  </a:lnTo>
                  <a:lnTo>
                    <a:pt x="802549" y="36722"/>
                  </a:lnTo>
                  <a:lnTo>
                    <a:pt x="857985" y="23759"/>
                  </a:lnTo>
                  <a:lnTo>
                    <a:pt x="914144" y="13682"/>
                  </a:lnTo>
                  <a:lnTo>
                    <a:pt x="970304" y="5760"/>
                  </a:lnTo>
                  <a:lnTo>
                    <a:pt x="1026463" y="1438"/>
                  </a:lnTo>
                  <a:lnTo>
                    <a:pt x="1083346" y="0"/>
                  </a:lnTo>
                  <a:lnTo>
                    <a:pt x="1140217" y="1438"/>
                  </a:lnTo>
                  <a:lnTo>
                    <a:pt x="1196376" y="5760"/>
                  </a:lnTo>
                  <a:lnTo>
                    <a:pt x="1252548" y="13682"/>
                  </a:lnTo>
                  <a:lnTo>
                    <a:pt x="1308695" y="23759"/>
                  </a:lnTo>
                  <a:lnTo>
                    <a:pt x="1364143" y="36722"/>
                  </a:lnTo>
                  <a:lnTo>
                    <a:pt x="1418144" y="53281"/>
                  </a:lnTo>
                  <a:lnTo>
                    <a:pt x="1471420" y="71998"/>
                  </a:lnTo>
                  <a:lnTo>
                    <a:pt x="1523973" y="93599"/>
                  </a:lnTo>
                  <a:lnTo>
                    <a:pt x="1575103" y="118080"/>
                  </a:lnTo>
                  <a:lnTo>
                    <a:pt x="1625497" y="145440"/>
                  </a:lnTo>
                  <a:lnTo>
                    <a:pt x="1673731" y="174957"/>
                  </a:lnTo>
                  <a:lnTo>
                    <a:pt x="1720531" y="206639"/>
                  </a:lnTo>
                  <a:lnTo>
                    <a:pt x="1765171" y="241195"/>
                  </a:lnTo>
                  <a:lnTo>
                    <a:pt x="1808377" y="278636"/>
                  </a:lnTo>
                  <a:lnTo>
                    <a:pt x="1849410" y="317515"/>
                  </a:lnTo>
                  <a:lnTo>
                    <a:pt x="1888285" y="358557"/>
                  </a:lnTo>
                  <a:lnTo>
                    <a:pt x="1925737" y="401756"/>
                  </a:lnTo>
                  <a:lnTo>
                    <a:pt x="1960294" y="446396"/>
                  </a:lnTo>
                  <a:lnTo>
                    <a:pt x="1991968" y="493191"/>
                  </a:lnTo>
                  <a:lnTo>
                    <a:pt x="2021483" y="542151"/>
                  </a:lnTo>
                  <a:lnTo>
                    <a:pt x="2048851" y="591830"/>
                  </a:lnTo>
                  <a:lnTo>
                    <a:pt x="2073324" y="642952"/>
                  </a:lnTo>
                  <a:lnTo>
                    <a:pt x="2094927" y="695509"/>
                  </a:lnTo>
                  <a:lnTo>
                    <a:pt x="2113647" y="748789"/>
                  </a:lnTo>
                  <a:lnTo>
                    <a:pt x="2130207" y="802789"/>
                  </a:lnTo>
                  <a:lnTo>
                    <a:pt x="2143174" y="858227"/>
                  </a:lnTo>
                  <a:lnTo>
                    <a:pt x="2153245" y="914386"/>
                  </a:lnTo>
                  <a:lnTo>
                    <a:pt x="2161170" y="970548"/>
                  </a:lnTo>
                  <a:lnTo>
                    <a:pt x="2165488" y="1026706"/>
                  </a:lnTo>
                  <a:lnTo>
                    <a:pt x="2166683" y="107405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7" name="object 9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0" y="1074053"/>
                  </a:moveTo>
                  <a:lnTo>
                    <a:pt x="1205" y="1026706"/>
                  </a:lnTo>
                  <a:lnTo>
                    <a:pt x="5523" y="970548"/>
                  </a:lnTo>
                  <a:lnTo>
                    <a:pt x="13435" y="914386"/>
                  </a:lnTo>
                  <a:lnTo>
                    <a:pt x="23519" y="858227"/>
                  </a:lnTo>
                  <a:lnTo>
                    <a:pt x="36473" y="802789"/>
                  </a:lnTo>
                  <a:lnTo>
                    <a:pt x="53033" y="748789"/>
                  </a:lnTo>
                  <a:lnTo>
                    <a:pt x="71766" y="695509"/>
                  </a:lnTo>
                  <a:lnTo>
                    <a:pt x="93356" y="642952"/>
                  </a:lnTo>
                  <a:lnTo>
                    <a:pt x="117842" y="591830"/>
                  </a:lnTo>
                  <a:lnTo>
                    <a:pt x="145197" y="541432"/>
                  </a:lnTo>
                  <a:lnTo>
                    <a:pt x="174725" y="493191"/>
                  </a:lnTo>
                  <a:lnTo>
                    <a:pt x="206399" y="446396"/>
                  </a:lnTo>
                  <a:lnTo>
                    <a:pt x="240955" y="401756"/>
                  </a:lnTo>
                  <a:lnTo>
                    <a:pt x="278395" y="358557"/>
                  </a:lnTo>
                  <a:lnTo>
                    <a:pt x="317282" y="317515"/>
                  </a:lnTo>
                  <a:lnTo>
                    <a:pt x="358316" y="278636"/>
                  </a:lnTo>
                  <a:lnTo>
                    <a:pt x="401509" y="241195"/>
                  </a:lnTo>
                  <a:lnTo>
                    <a:pt x="446149" y="206639"/>
                  </a:lnTo>
                  <a:lnTo>
                    <a:pt x="492949" y="174957"/>
                  </a:lnTo>
                  <a:lnTo>
                    <a:pt x="541907" y="145440"/>
                  </a:lnTo>
                  <a:lnTo>
                    <a:pt x="591590" y="118080"/>
                  </a:lnTo>
                  <a:lnTo>
                    <a:pt x="642707" y="93599"/>
                  </a:lnTo>
                  <a:lnTo>
                    <a:pt x="695272" y="71998"/>
                  </a:lnTo>
                  <a:lnTo>
                    <a:pt x="748549" y="53281"/>
                  </a:lnTo>
                  <a:lnTo>
                    <a:pt x="802549" y="36722"/>
                  </a:lnTo>
                  <a:lnTo>
                    <a:pt x="857985" y="23759"/>
                  </a:lnTo>
                  <a:lnTo>
                    <a:pt x="914144" y="13682"/>
                  </a:lnTo>
                  <a:lnTo>
                    <a:pt x="970304" y="5760"/>
                  </a:lnTo>
                  <a:lnTo>
                    <a:pt x="1026463" y="1438"/>
                  </a:lnTo>
                  <a:lnTo>
                    <a:pt x="1083346" y="0"/>
                  </a:lnTo>
                  <a:lnTo>
                    <a:pt x="1140217" y="1438"/>
                  </a:lnTo>
                  <a:lnTo>
                    <a:pt x="1196376" y="5760"/>
                  </a:lnTo>
                  <a:lnTo>
                    <a:pt x="1252548" y="13682"/>
                  </a:lnTo>
                  <a:lnTo>
                    <a:pt x="1308695" y="23759"/>
                  </a:lnTo>
                  <a:lnTo>
                    <a:pt x="1364143" y="36722"/>
                  </a:lnTo>
                  <a:lnTo>
                    <a:pt x="1418144" y="53281"/>
                  </a:lnTo>
                  <a:lnTo>
                    <a:pt x="1471420" y="71998"/>
                  </a:lnTo>
                  <a:lnTo>
                    <a:pt x="1523973" y="93599"/>
                  </a:lnTo>
                  <a:lnTo>
                    <a:pt x="1575103" y="118080"/>
                  </a:lnTo>
                  <a:lnTo>
                    <a:pt x="1625497" y="145440"/>
                  </a:lnTo>
                  <a:lnTo>
                    <a:pt x="1673731" y="174957"/>
                  </a:lnTo>
                  <a:lnTo>
                    <a:pt x="1720531" y="206639"/>
                  </a:lnTo>
                  <a:lnTo>
                    <a:pt x="1765171" y="241195"/>
                  </a:lnTo>
                  <a:lnTo>
                    <a:pt x="1808377" y="278636"/>
                  </a:lnTo>
                  <a:lnTo>
                    <a:pt x="1849410" y="317515"/>
                  </a:lnTo>
                  <a:lnTo>
                    <a:pt x="1888285" y="358557"/>
                  </a:lnTo>
                  <a:lnTo>
                    <a:pt x="1925737" y="401756"/>
                  </a:lnTo>
                  <a:lnTo>
                    <a:pt x="1960294" y="446396"/>
                  </a:lnTo>
                  <a:lnTo>
                    <a:pt x="1991968" y="493191"/>
                  </a:lnTo>
                  <a:lnTo>
                    <a:pt x="2021483" y="542151"/>
                  </a:lnTo>
                  <a:lnTo>
                    <a:pt x="2048851" y="591830"/>
                  </a:lnTo>
                  <a:lnTo>
                    <a:pt x="2073324" y="642952"/>
                  </a:lnTo>
                  <a:lnTo>
                    <a:pt x="2094927" y="695509"/>
                  </a:lnTo>
                  <a:lnTo>
                    <a:pt x="2113647" y="748789"/>
                  </a:lnTo>
                  <a:lnTo>
                    <a:pt x="2130207" y="802789"/>
                  </a:lnTo>
                  <a:lnTo>
                    <a:pt x="2143174" y="858227"/>
                  </a:lnTo>
                  <a:lnTo>
                    <a:pt x="2153245" y="914386"/>
                  </a:lnTo>
                  <a:lnTo>
                    <a:pt x="2161170" y="970548"/>
                  </a:lnTo>
                  <a:lnTo>
                    <a:pt x="2165488" y="1026706"/>
                  </a:lnTo>
                  <a:lnTo>
                    <a:pt x="2166683" y="1074053"/>
                  </a:lnTo>
                </a:path>
              </a:pathLst>
            </a:custGeom>
            <a:ln w="18719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58" name="object 12"/>
          <p:cNvSpPr txBox="1"/>
          <p:nvPr/>
        </p:nvSpPr>
        <p:spPr>
          <a:xfrm>
            <a:off x="1682750" y="2787650"/>
            <a:ext cx="6513830" cy="1848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400" spc="20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10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105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lo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g</a:t>
            </a:r>
            <a:r>
              <a:rPr sz="2400" dirty="0">
                <a:solidFill>
                  <a:srgbClr val="262425"/>
                </a:solidFill>
                <a:latin typeface="Trebuchet MS"/>
                <a:cs typeface="Trebuchet MS"/>
              </a:rPr>
              <a:t>ic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60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55" dirty="0">
                <a:solidFill>
                  <a:srgbClr val="262425"/>
                </a:solidFill>
                <a:latin typeface="Trebuchet MS"/>
                <a:cs typeface="Trebuchet MS"/>
              </a:rPr>
              <a:t>x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v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50" dirty="0">
                <a:solidFill>
                  <a:srgbClr val="262425"/>
                </a:solidFill>
                <a:latin typeface="Trebuchet MS"/>
                <a:cs typeface="Trebuchet MS"/>
              </a:rPr>
              <a:t>ti</a:t>
            </a:r>
            <a:r>
              <a:rPr sz="2400" spc="-8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ns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00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an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-130" dirty="0">
                <a:solidFill>
                  <a:srgbClr val="262425"/>
                </a:solidFill>
                <a:latin typeface="Trebuchet MS"/>
                <a:cs typeface="Trebuchet MS"/>
              </a:rPr>
              <a:t>i</a:t>
            </a:r>
            <a:r>
              <a:rPr sz="2400" spc="-21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50" dirty="0">
                <a:solidFill>
                  <a:srgbClr val="262425"/>
                </a:solidFill>
                <a:latin typeface="Trebuchet MS"/>
                <a:cs typeface="Trebuchet MS"/>
              </a:rPr>
              <a:t>s 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have 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revealed </a:t>
            </a:r>
            <a:r>
              <a:rPr sz="2400" spc="40" dirty="0">
                <a:latin typeface="Trebuchet MS"/>
                <a:cs typeface="Trebuchet MS"/>
              </a:rPr>
              <a:t>insights </a:t>
            </a:r>
            <a:r>
              <a:rPr sz="2400" spc="-35" dirty="0">
                <a:solidFill>
                  <a:srgbClr val="262425"/>
                </a:solidFill>
                <a:latin typeface="Trebuchet MS"/>
                <a:cs typeface="Trebuchet MS"/>
              </a:rPr>
              <a:t>into </a:t>
            </a:r>
            <a:r>
              <a:rPr sz="2400" spc="-50" dirty="0">
                <a:solidFill>
                  <a:srgbClr val="262425"/>
                </a:solidFill>
                <a:latin typeface="Trebuchet MS"/>
                <a:cs typeface="Trebuchet MS"/>
              </a:rPr>
              <a:t>their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daily </a:t>
            </a:r>
            <a:r>
              <a:rPr sz="2400" spc="-125" dirty="0">
                <a:solidFill>
                  <a:srgbClr val="262425"/>
                </a:solidFill>
                <a:latin typeface="Trebuchet MS"/>
                <a:cs typeface="Trebuchet MS"/>
              </a:rPr>
              <a:t>life, 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0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105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10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lo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g</a:t>
            </a:r>
            <a:r>
              <a:rPr sz="2400" spc="-70" dirty="0">
                <a:solidFill>
                  <a:srgbClr val="262425"/>
                </a:solidFill>
                <a:latin typeface="Trebuchet MS"/>
                <a:cs typeface="Trebuchet MS"/>
              </a:rPr>
              <a:t>y</a:t>
            </a:r>
            <a:r>
              <a:rPr sz="2400" spc="-345" dirty="0">
                <a:solidFill>
                  <a:srgbClr val="262425"/>
                </a:solidFill>
                <a:latin typeface="Trebuchet MS"/>
                <a:cs typeface="Trebuchet MS"/>
              </a:rPr>
              <a:t>,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nd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5" dirty="0">
                <a:solidFill>
                  <a:srgbClr val="262425"/>
                </a:solidFill>
                <a:latin typeface="Trebuchet MS"/>
                <a:cs typeface="Trebuchet MS"/>
              </a:rPr>
              <a:t>cult</a:t>
            </a:r>
            <a:r>
              <a:rPr sz="2400" spc="30" dirty="0">
                <a:solidFill>
                  <a:srgbClr val="262425"/>
                </a:solidFill>
                <a:latin typeface="Trebuchet MS"/>
                <a:cs typeface="Trebuchet MS"/>
              </a:rPr>
              <a:t>u</a:t>
            </a:r>
            <a:r>
              <a:rPr sz="2400" spc="-100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60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30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-55" dirty="0">
                <a:solidFill>
                  <a:srgbClr val="262425"/>
                </a:solidFill>
                <a:latin typeface="Trebuchet MS"/>
                <a:cs typeface="Trebuchet MS"/>
              </a:rPr>
              <a:t>ti</a:t>
            </a:r>
            <a:r>
              <a:rPr sz="2400" spc="-95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16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-430" dirty="0">
                <a:solidFill>
                  <a:srgbClr val="262425"/>
                </a:solidFill>
                <a:latin typeface="Trebuchet MS"/>
                <a:cs typeface="Trebuchet MS"/>
              </a:rPr>
              <a:t>.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se  </a:t>
            </a:r>
            <a:r>
              <a:rPr sz="2400" spc="50" dirty="0">
                <a:solidFill>
                  <a:srgbClr val="262425"/>
                </a:solidFill>
                <a:latin typeface="Trebuchet MS"/>
                <a:cs typeface="Trebuchet MS"/>
              </a:rPr>
              <a:t>discoveries</a:t>
            </a:r>
            <a:r>
              <a:rPr sz="2400" spc="-12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have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expanded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262425"/>
                </a:solidFill>
                <a:latin typeface="Trebuchet MS"/>
                <a:cs typeface="Trebuchet MS"/>
              </a:rPr>
              <a:t>our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understanding </a:t>
            </a:r>
            <a:r>
              <a:rPr sz="2400" spc="-7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</a:t>
            </a:r>
            <a:r>
              <a:rPr sz="2400" spc="-1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latin typeface="Trebuchet MS"/>
                <a:cs typeface="Trebuchet MS"/>
              </a:rPr>
              <a:t>sophistication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</a:t>
            </a:r>
            <a:r>
              <a:rPr sz="2400" spc="-16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ancient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262425"/>
                </a:solidFill>
                <a:latin typeface="Trebuchet MS"/>
                <a:cs typeface="Trebuchet MS"/>
              </a:rPr>
              <a:t>civilization.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48659" name="object 13"/>
          <p:cNvSpPr txBox="1">
            <a:spLocks noGrp="1"/>
          </p:cNvSpPr>
          <p:nvPr>
            <p:ph type="title"/>
          </p:nvPr>
        </p:nvSpPr>
        <p:spPr>
          <a:xfrm>
            <a:off x="1987715" y="1533188"/>
            <a:ext cx="7091680" cy="612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50" spc="-215" dirty="0"/>
              <a:t>A</a:t>
            </a:r>
            <a:r>
              <a:rPr sz="3850" spc="-475" dirty="0"/>
              <a:t>R</a:t>
            </a:r>
            <a:r>
              <a:rPr sz="3850" spc="-405" dirty="0"/>
              <a:t>C</a:t>
            </a:r>
            <a:r>
              <a:rPr sz="3850" spc="35" dirty="0"/>
              <a:t>H</a:t>
            </a:r>
            <a:r>
              <a:rPr sz="3850" spc="-215" dirty="0"/>
              <a:t>A</a:t>
            </a:r>
            <a:r>
              <a:rPr sz="3850" spc="-475" dirty="0"/>
              <a:t>E</a:t>
            </a:r>
            <a:r>
              <a:rPr sz="3850" spc="-190" dirty="0"/>
              <a:t>O</a:t>
            </a:r>
            <a:r>
              <a:rPr sz="3850" spc="-360" dirty="0"/>
              <a:t>L</a:t>
            </a:r>
            <a:r>
              <a:rPr sz="3850" spc="-190" dirty="0"/>
              <a:t>O</a:t>
            </a:r>
            <a:r>
              <a:rPr sz="3850" spc="-415" dirty="0"/>
              <a:t>G</a:t>
            </a:r>
            <a:r>
              <a:rPr sz="3850" spc="10" dirty="0"/>
              <a:t>I</a:t>
            </a:r>
            <a:r>
              <a:rPr sz="3850" spc="-405" dirty="0"/>
              <a:t>C</a:t>
            </a:r>
            <a:r>
              <a:rPr sz="3850" spc="-215" dirty="0"/>
              <a:t>A</a:t>
            </a:r>
            <a:r>
              <a:rPr sz="3850" spc="-280" dirty="0"/>
              <a:t>L</a:t>
            </a:r>
            <a:r>
              <a:rPr sz="3850" spc="-100" dirty="0"/>
              <a:t> </a:t>
            </a:r>
            <a:r>
              <a:rPr sz="3850" spc="-114" dirty="0"/>
              <a:t>D</a:t>
            </a:r>
            <a:r>
              <a:rPr sz="3850" spc="10" dirty="0"/>
              <a:t>I</a:t>
            </a:r>
            <a:r>
              <a:rPr sz="3850" spc="-650" dirty="0"/>
              <a:t>S</a:t>
            </a:r>
            <a:r>
              <a:rPr sz="3850" spc="-480" dirty="0"/>
              <a:t>C</a:t>
            </a:r>
            <a:r>
              <a:rPr sz="3850" spc="-225" dirty="0"/>
              <a:t>O</a:t>
            </a:r>
            <a:r>
              <a:rPr sz="3850" spc="-200" dirty="0"/>
              <a:t>V</a:t>
            </a:r>
            <a:r>
              <a:rPr sz="3850" spc="-475" dirty="0"/>
              <a:t>E</a:t>
            </a:r>
            <a:r>
              <a:rPr sz="3850" spc="-440" dirty="0"/>
              <a:t>R</a:t>
            </a:r>
            <a:r>
              <a:rPr sz="3850" spc="10" dirty="0"/>
              <a:t>I</a:t>
            </a:r>
            <a:r>
              <a:rPr sz="3850" spc="-475" dirty="0"/>
              <a:t>E</a:t>
            </a:r>
            <a:r>
              <a:rPr sz="3850" spc="-645" dirty="0"/>
              <a:t>S</a:t>
            </a:r>
            <a:endParaRPr sz="3850"/>
          </a:p>
        </p:txBody>
      </p:sp>
      <p:sp>
        <p:nvSpPr>
          <p:cNvPr id="1048660" name="object 14"/>
          <p:cNvSpPr/>
          <p:nvPr/>
        </p:nvSpPr>
        <p:spPr>
          <a:xfrm>
            <a:off x="0" y="0"/>
            <a:ext cx="2038985" cy="2094864"/>
          </a:xfrm>
          <a:custGeom>
            <a:avLst/>
            <a:gdLst/>
            <a:ahLst/>
            <a:cxnLst/>
            <a:rect l="l" t="t" r="r" b="b"/>
            <a:pathLst>
              <a:path w="2038985" h="2094864">
                <a:moveTo>
                  <a:pt x="2038956" y="0"/>
                </a:moveTo>
                <a:lnTo>
                  <a:pt x="2025421" y="56349"/>
                </a:lnTo>
                <a:lnTo>
                  <a:pt x="1982952" y="201789"/>
                </a:lnTo>
                <a:lnTo>
                  <a:pt x="1932546" y="344347"/>
                </a:lnTo>
                <a:lnTo>
                  <a:pt x="1874227" y="484021"/>
                </a:lnTo>
                <a:lnTo>
                  <a:pt x="1809432" y="620813"/>
                </a:lnTo>
                <a:lnTo>
                  <a:pt x="1737436" y="753299"/>
                </a:lnTo>
                <a:lnTo>
                  <a:pt x="1658239" y="882179"/>
                </a:lnTo>
                <a:lnTo>
                  <a:pt x="1572552" y="1006728"/>
                </a:lnTo>
                <a:lnTo>
                  <a:pt x="1480400" y="1126971"/>
                </a:lnTo>
                <a:lnTo>
                  <a:pt x="1382483" y="1242160"/>
                </a:lnTo>
                <a:lnTo>
                  <a:pt x="1278089" y="1351609"/>
                </a:lnTo>
                <a:lnTo>
                  <a:pt x="1168647" y="1456003"/>
                </a:lnTo>
                <a:lnTo>
                  <a:pt x="1053449" y="1553920"/>
                </a:lnTo>
                <a:lnTo>
                  <a:pt x="933212" y="1646071"/>
                </a:lnTo>
                <a:lnTo>
                  <a:pt x="808657" y="1731758"/>
                </a:lnTo>
                <a:lnTo>
                  <a:pt x="679777" y="1810955"/>
                </a:lnTo>
                <a:lnTo>
                  <a:pt x="546581" y="1882952"/>
                </a:lnTo>
                <a:lnTo>
                  <a:pt x="410502" y="1948471"/>
                </a:lnTo>
                <a:lnTo>
                  <a:pt x="270827" y="2006065"/>
                </a:lnTo>
                <a:lnTo>
                  <a:pt x="128270" y="2056459"/>
                </a:lnTo>
                <a:lnTo>
                  <a:pt x="0" y="2094565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242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INTRODUCTION</vt:lpstr>
      <vt:lpstr>URBAN PLANNING</vt:lpstr>
      <vt:lpstr>TRADE AND COMMERCE</vt:lpstr>
      <vt:lpstr>WRITING SYSTEM</vt:lpstr>
      <vt:lpstr>RELIGIOUS PRACTICES</vt:lpstr>
      <vt:lpstr>DECLINE AND DISAPPEARANCE</vt:lpstr>
      <vt:lpstr>LEGACY IN ART AND ARCHITECTURE</vt:lpstr>
      <vt:lpstr>ARCHAEOLOGICAL DISCOVERIES</vt:lpstr>
      <vt:lpstr>HARAPPAN CIVILIZATION TODAY</vt:lpstr>
      <vt:lpstr>UNSOLVED MYSTERIES</vt:lpstr>
      <vt:lpstr>SIGNIFICANCE IN HISTORY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V2250</dc:creator>
  <cp:lastModifiedBy>Sajjan Rathore</cp:lastModifiedBy>
  <cp:revision>1</cp:revision>
  <dcterms:created xsi:type="dcterms:W3CDTF">2024-05-15T07:22:07Z</dcterms:created>
  <dcterms:modified xsi:type="dcterms:W3CDTF">2024-05-16T00:21:13Z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2024-05-15T00:00:00Z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2024-05-15T00:00:00Z</vt:filetime>
  </property>
  <property fmtid="{D5CDD505-2E9C-101B-9397-08002B2CF9AE}" pid="5" name="ICV">
    <vt:lpwstr>a158998c48724087bc6a05c8e3ded68e</vt:lpwstr>
  </property>
</Properties>
</file>