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7" r:id="rId3"/>
    <p:sldId id="365" r:id="rId5"/>
    <p:sldId id="308" r:id="rId6"/>
    <p:sldId id="313" r:id="rId7"/>
    <p:sldId id="332" r:id="rId8"/>
    <p:sldId id="315" r:id="rId9"/>
    <p:sldId id="356" r:id="rId10"/>
    <p:sldId id="355" r:id="rId11"/>
    <p:sldId id="335" r:id="rId12"/>
    <p:sldId id="337" r:id="rId13"/>
    <p:sldId id="342" r:id="rId14"/>
    <p:sldId id="368" r:id="rId15"/>
    <p:sldId id="318" r:id="rId16"/>
    <p:sldId id="320" r:id="rId17"/>
    <p:sldId id="322" r:id="rId18"/>
    <p:sldId id="323" r:id="rId19"/>
    <p:sldId id="367" r:id="rId20"/>
    <p:sldId id="354" r:id="rId21"/>
    <p:sldId id="369" r:id="rId22"/>
    <p:sldId id="339" r:id="rId23"/>
    <p:sldId id="357" r:id="rId24"/>
    <p:sldId id="326" r:id="rId25"/>
    <p:sldId id="330" r:id="rId26"/>
    <p:sldId id="334" r:id="rId27"/>
    <p:sldId id="363" r:id="rId28"/>
  </p:sldIdLst>
  <p:sldSz cx="9144000" cy="6858000" type="screen4x3"/>
  <p:notesSz cx="6858000" cy="9144000"/>
  <p:defaultTextStyle>
    <a:defPPr>
      <a:defRPr lang="en-GB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  <a:srgbClr val="FFCC66"/>
    <a:srgbClr val="CC0099"/>
    <a:srgbClr val="CC0066"/>
    <a:srgbClr val="333333"/>
    <a:srgbClr val="00CC66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/>
    <p:restoredTop sz="94637"/>
  </p:normalViewPr>
  <p:slideViewPr>
    <p:cSldViewPr snapToGrid="0" showGuides="1">
      <p:cViewPr varScale="1">
        <p:scale>
          <a:sx n="82" d="100"/>
          <a:sy n="82" d="100"/>
        </p:scale>
        <p:origin x="-1478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p>
            <a:pPr lvl="0" eaLnBrk="1" hangingPunct="1">
              <a:buNone/>
            </a:pPr>
            <a:fld id="{BB962C8B-B14F-4D97-AF65-F5344CB8AC3E}" type="datetimeFigureOut">
              <a:rPr lang="ar-SA" altLang="x-none" sz="1200" dirty="0">
                <a:cs typeface="Arial" panose="020B0604020202020204" pitchFamily="34" charset="0"/>
              </a:rPr>
            </a:fld>
            <a:endParaRPr lang="ar-SA" altLang="x-none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ar-SA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p>
            <a:pPr lvl="0" eaLnBrk="1" hangingPunct="1">
              <a:buNone/>
            </a:pPr>
            <a:fld id="{9A0DB2DC-4C9A-4742-B13C-FB6460FD3503}" type="slidenum">
              <a:rPr lang="ar-SA" altLang="x-none" sz="1200" dirty="0">
                <a:cs typeface="Arial" panose="020B0604020202020204" pitchFamily="34" charset="0"/>
              </a:rPr>
            </a:fld>
            <a:endParaRPr lang="ar-SA" altLang="x-none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36688" y="796925"/>
            <a:ext cx="3997325" cy="29972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ar-SA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36688" y="796925"/>
            <a:ext cx="3997325" cy="29972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ar-SA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40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None/>
            </a:pPr>
            <a:fld id="{9A0DB2DC-4C9A-4742-B13C-FB6460FD3503}" type="slidenum">
              <a:rPr lang="ar-SA" altLang="en-US" sz="1200" dirty="0">
                <a:cs typeface="Arial" panose="020B0604020202020204" pitchFamily="34" charset="0"/>
              </a:rPr>
            </a:fld>
            <a:endParaRPr lang="ar-SA" altLang="en-US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450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None/>
            </a:pPr>
            <a:fld id="{9A0DB2DC-4C9A-4742-B13C-FB6460FD3503}" type="slidenum">
              <a:rPr lang="ar-SA" altLang="en-US" sz="1200" dirty="0">
                <a:cs typeface="Tahoma" panose="020B0604030504040204" pitchFamily="34" charset="0"/>
              </a:rPr>
            </a:fld>
            <a:endParaRPr lang="ar-SA" altLang="en-US" sz="1200" dirty="0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36688" y="796925"/>
            <a:ext cx="3997325" cy="29972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ar-SA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36688" y="796925"/>
            <a:ext cx="3997325" cy="29972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ar-SA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36688" y="796925"/>
            <a:ext cx="3997325" cy="29972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ar-SA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Rectangle 2"/>
          <p:cNvSpPr>
            <a:spLocks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ar-SA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ar-SA" altLang="en-US" dirty="0">
              <a:ea typeface="Arial" panose="020B0604020202020204" pitchFamily="34" charset="0"/>
            </a:endParaRPr>
          </a:p>
        </p:txBody>
      </p:sp>
      <p:sp>
        <p:nvSpPr>
          <p:cNvPr id="5018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None/>
            </a:pPr>
            <a:fld id="{9A0DB2DC-4C9A-4742-B13C-FB6460FD3503}" type="slidenum">
              <a:rPr lang="ar-SA" altLang="en-US" sz="1200" dirty="0">
                <a:cs typeface="Arial" panose="020B0604020202020204" pitchFamily="34" charset="0"/>
              </a:rPr>
            </a:fld>
            <a:endParaRPr lang="ar-SA" altLang="en-US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ar-SA" altLang="en-US" dirty="0">
              <a:ea typeface="Arial" panose="020B0604020202020204" pitchFamily="34" charset="0"/>
            </a:endParaRPr>
          </a:p>
        </p:txBody>
      </p:sp>
      <p:sp>
        <p:nvSpPr>
          <p:cNvPr id="512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None/>
            </a:pPr>
            <a:fld id="{9A0DB2DC-4C9A-4742-B13C-FB6460FD3503}" type="slidenum">
              <a:rPr lang="ar-SA" altLang="en-US" sz="1200" dirty="0">
                <a:cs typeface="Arial" panose="020B0604020202020204" pitchFamily="34" charset="0"/>
              </a:rPr>
            </a:fld>
            <a:endParaRPr lang="ar-SA" altLang="en-US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5222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None/>
            </a:pPr>
            <a:fld id="{9A0DB2DC-4C9A-4742-B13C-FB6460FD3503}" type="slidenum">
              <a:rPr lang="ar-SA" altLang="en-US" sz="1200" dirty="0">
                <a:cs typeface="Tahoma" panose="020B0604030504040204" pitchFamily="34" charset="0"/>
              </a:rPr>
            </a:fld>
            <a:endParaRPr lang="ar-SA" altLang="en-US" sz="1200" dirty="0"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Rectangle 2"/>
          <p:cNvSpPr>
            <a:spLocks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ar-SA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ar-SA" altLang="en-US" dirty="0">
              <a:ea typeface="Arial" panose="020B0604020202020204" pitchFamily="34" charset="0"/>
            </a:endParaRPr>
          </a:p>
        </p:txBody>
      </p:sp>
      <p:sp>
        <p:nvSpPr>
          <p:cNvPr id="3584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None/>
            </a:pPr>
            <a:fld id="{9A0DB2DC-4C9A-4742-B13C-FB6460FD3503}" type="slidenum">
              <a:rPr lang="ar-SA" altLang="en-US" sz="1200" dirty="0">
                <a:cs typeface="Arial" panose="020B0604020202020204" pitchFamily="34" charset="0"/>
              </a:rPr>
            </a:fld>
            <a:endParaRPr lang="ar-SA" altLang="en-US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542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None/>
            </a:pPr>
            <a:fld id="{9A0DB2DC-4C9A-4742-B13C-FB6460FD3503}" type="slidenum">
              <a:rPr lang="ar-SA" altLang="en-US" sz="1200" dirty="0">
                <a:cs typeface="Arial" panose="020B0604020202020204" pitchFamily="34" charset="0"/>
              </a:rPr>
            </a:fld>
            <a:endParaRPr lang="ar-SA" altLang="en-US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36688" y="796925"/>
            <a:ext cx="3997325" cy="29972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ar-SA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563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None/>
            </a:pPr>
            <a:fld id="{9A0DB2DC-4C9A-4742-B13C-FB6460FD3503}" type="slidenum">
              <a:rPr lang="ar-SA" altLang="en-US" sz="1200" dirty="0">
                <a:cs typeface="Arial" panose="020B0604020202020204" pitchFamily="34" charset="0"/>
              </a:rPr>
            </a:fld>
            <a:endParaRPr lang="ar-SA" altLang="en-US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36688" y="796925"/>
            <a:ext cx="3997325" cy="29972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ar-SA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36688" y="796925"/>
            <a:ext cx="3997325" cy="29972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ar-SA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36688" y="796925"/>
            <a:ext cx="3997325" cy="29972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ar-SA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36688" y="796925"/>
            <a:ext cx="3997325" cy="29972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ar-SA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36688" y="796925"/>
            <a:ext cx="3997325" cy="29972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ar-SA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36688" y="796925"/>
            <a:ext cx="3997325" cy="29972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ar-SA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98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None/>
            </a:pPr>
            <a:fld id="{9A0DB2DC-4C9A-4742-B13C-FB6460FD3503}" type="slidenum">
              <a:rPr lang="ar-SA" altLang="en-US" sz="1200" dirty="0">
                <a:cs typeface="Arial" panose="020B0604020202020204" pitchFamily="34" charset="0"/>
              </a:rPr>
            </a:fld>
            <a:endParaRPr lang="ar-SA" altLang="en-US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36688" y="796925"/>
            <a:ext cx="3997325" cy="29972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ar-SA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301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None/>
            </a:pPr>
            <a:fld id="{9A0DB2DC-4C9A-4742-B13C-FB6460FD3503}" type="slidenum">
              <a:rPr lang="ar-SA" altLang="en-US" sz="1200" dirty="0">
                <a:cs typeface="Arial" panose="020B0604020202020204" pitchFamily="34" charset="0"/>
              </a:rPr>
            </a:fld>
            <a:endParaRPr lang="ar-SA" altLang="en-US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830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18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ar-SA" altLang="x-none" dirty="0">
                <a:cs typeface="Tahoma" panose="020B0604030504040204" pitchFamily="34" charset="0"/>
              </a:rPr>
            </a:fld>
            <a:endParaRPr lang="ar-SA" altLang="x-none" dirty="0"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ar-SA" altLang="x-none" dirty="0">
                <a:latin typeface="Tahoma" panose="020B0604030504040204" pitchFamily="34" charset="0"/>
                <a:cs typeface="Tahoma" panose="020B0604030504040204" pitchFamily="34" charset="0"/>
              </a:rPr>
            </a:fld>
            <a:endParaRPr lang="ar-SA" altLang="x-none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ar-SA" altLang="x-none" dirty="0">
                <a:latin typeface="Tahoma" panose="020B0604030504040204" pitchFamily="34" charset="0"/>
                <a:cs typeface="Tahoma" panose="020B0604030504040204" pitchFamily="34" charset="0"/>
              </a:rPr>
            </a:fld>
            <a:endParaRPr lang="ar-SA" altLang="x-none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ar-SA" altLang="x-none" dirty="0">
                <a:latin typeface="Tahoma" panose="020B0604030504040204" pitchFamily="34" charset="0"/>
                <a:cs typeface="Tahoma" panose="020B0604030504040204" pitchFamily="34" charset="0"/>
              </a:rPr>
            </a:fld>
            <a:endParaRPr lang="ar-SA" altLang="x-none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83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ar-SA" altLang="x-none" dirty="0">
                <a:cs typeface="Tahoma" panose="020B0604030504040204" pitchFamily="34" charset="0"/>
              </a:rPr>
            </a:fld>
            <a:endParaRPr lang="ar-SA" altLang="x-none" dirty="0"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ar-SA" altLang="x-none" dirty="0">
                <a:latin typeface="Tahoma" panose="020B0604030504040204" pitchFamily="34" charset="0"/>
                <a:cs typeface="Tahoma" panose="020B0604030504040204" pitchFamily="34" charset="0"/>
              </a:rPr>
            </a:fld>
            <a:endParaRPr lang="ar-SA" altLang="x-none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ar-SA" altLang="x-none" dirty="0">
                <a:latin typeface="Tahoma" panose="020B0604030504040204" pitchFamily="34" charset="0"/>
                <a:cs typeface="Tahoma" panose="020B0604030504040204" pitchFamily="34" charset="0"/>
              </a:rPr>
            </a:fld>
            <a:endParaRPr lang="ar-SA" altLang="x-none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ar-SA" altLang="x-none" dirty="0">
                <a:latin typeface="Tahoma" panose="020B0604030504040204" pitchFamily="34" charset="0"/>
                <a:cs typeface="Tahoma" panose="020B0604030504040204" pitchFamily="34" charset="0"/>
              </a:rPr>
            </a:fld>
            <a:endParaRPr lang="ar-SA" altLang="x-none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ar-SA" altLang="x-none" dirty="0">
                <a:cs typeface="Tahoma" panose="020B0604030504040204" pitchFamily="34" charset="0"/>
              </a:rPr>
            </a:fld>
            <a:endParaRPr lang="ar-SA" altLang="x-none" dirty="0"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415" marR="18415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ar-SA" altLang="x-none" dirty="0">
                <a:latin typeface="Tahoma" panose="020B0604030504040204" pitchFamily="34" charset="0"/>
                <a:cs typeface="Tahoma" panose="020B0604030504040204" pitchFamily="34" charset="0"/>
              </a:rPr>
            </a:fld>
            <a:endParaRPr lang="ar-SA" altLang="x-none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 vert="horz" wrap="square" lIns="182880" tIns="9144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ar-SA" altLang="x-none" dirty="0">
                <a:cs typeface="Tahoma" panose="020B0604030504040204" pitchFamily="34" charset="0"/>
              </a:rPr>
            </a:fld>
            <a:endParaRPr lang="ar-SA" altLang="x-none" dirty="0"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2">
        <a:schemeClr val="bg2"/>
      </p:bgRef>
    </p:bg>
    <p:spTree>
      <p:nvGrpSpPr>
        <p:cNvPr id="1" name=""/>
        <p:cNvGrpSpPr/>
        <p:nvPr/>
      </p:nvGrpSpPr>
      <p:grpSpPr/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3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</a:ln>
        </p:spPr>
        <p:txBody>
          <a:bodyPr lIns="182880" tIns="91440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000">
                <a:solidFill>
                  <a:srgbClr val="9A9A9A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ar-SA" altLang="x-none" dirty="0">
                <a:latin typeface="Tahoma" panose="020B0604030504040204" pitchFamily="34" charset="0"/>
                <a:cs typeface="Tahoma" panose="020B0604030504040204" pitchFamily="34" charset="0"/>
              </a:rPr>
            </a:fld>
            <a:endParaRPr lang="ar-SA" altLang="x-none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9pPr>
    </p:titleStyle>
    <p:bodyStyle>
      <a:lvl1pPr marL="265430" indent="-265430" algn="r" rtl="1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05" indent="-200025" algn="r" rtl="1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130" indent="-182880" algn="r" rtl="1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55" indent="-182880" algn="r" rtl="1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880" algn="r" rtl="1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345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53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2.jpeg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GIF"/><Relationship Id="rId1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1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1"/>
          <p:cNvSpPr/>
          <p:nvPr/>
        </p:nvSpPr>
        <p:spPr>
          <a:xfrm>
            <a:off x="2373313" y="1558925"/>
            <a:ext cx="5259387" cy="3046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x-none" sz="3200" dirty="0">
                <a:latin typeface="Tahoma" panose="020B0604030504040204" pitchFamily="34" charset="0"/>
              </a:rPr>
              <a:t>          MADHAV   HOMOEOPATHIC MEDICAL </a:t>
            </a:r>
            <a:endParaRPr lang="en-US" altLang="x-none" sz="3200" dirty="0">
              <a:latin typeface="Tahoma" panose="020B0604030504040204" pitchFamily="34" charset="0"/>
            </a:endParaRPr>
          </a:p>
          <a:p>
            <a:r>
              <a:rPr lang="en-US" altLang="x-none" sz="3200" dirty="0">
                <a:latin typeface="Tahoma" panose="020B0604030504040204" pitchFamily="34" charset="0"/>
              </a:rPr>
              <a:t>COLLEGE AND HOSPITAL </a:t>
            </a:r>
            <a:endParaRPr lang="en-US" altLang="x-none" sz="3200" dirty="0">
              <a:latin typeface="Tahoma" panose="020B0604030504040204" pitchFamily="34" charset="0"/>
            </a:endParaRPr>
          </a:p>
          <a:p>
            <a:endParaRPr lang="en-US" altLang="x-none" sz="3200" dirty="0">
              <a:latin typeface="Tahoma" panose="020B0604030504040204" pitchFamily="34" charset="0"/>
            </a:endParaRPr>
          </a:p>
          <a:p>
            <a:endParaRPr lang="en-US" altLang="x-none" sz="3200" dirty="0">
              <a:latin typeface="Tahoma" panose="020B0604030504040204" pitchFamily="34" charset="0"/>
            </a:endParaRPr>
          </a:p>
          <a:p>
            <a:r>
              <a:rPr lang="en-IN" altLang="en-US" sz="3200" dirty="0">
                <a:latin typeface="Tahoma" panose="020B0604030504040204" pitchFamily="34" charset="0"/>
              </a:rPr>
              <a:t>BY: Dr. Asmita Verma</a:t>
            </a:r>
            <a:endParaRPr lang="en-IN" altLang="en-US" sz="32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4" name="Rectangle 1"/>
          <p:cNvSpPr/>
          <p:nvPr/>
        </p:nvSpPr>
        <p:spPr>
          <a:xfrm>
            <a:off x="485775" y="1627188"/>
            <a:ext cx="8407400" cy="2032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buNone/>
            </a:pPr>
            <a:r>
              <a:rPr lang="en-US" altLang="en-US" sz="1800" dirty="0"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Avulsion fracture: </a:t>
            </a:r>
            <a:endParaRPr lang="en-US" altLang="en-US" sz="1800" b="1" dirty="0">
              <a:solidFill>
                <a:srgbClr val="5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buNone/>
            </a:pPr>
            <a:r>
              <a:rPr lang="en-US" altLang="en-US" sz="1800" dirty="0">
                <a:latin typeface="Tahoma" panose="020B0604030504040204" pitchFamily="34" charset="0"/>
                <a:cs typeface="Times New Roman" panose="02020603050405020304" pitchFamily="18" charset="0"/>
              </a:rPr>
              <a:t>This is one, where a chip of bone is avulsed by the sudden and unexpected contraction of a powerful muscle from its point of insertion,</a:t>
            </a:r>
            <a:endParaRPr lang="en-US" altLang="en-US" sz="1800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buNone/>
            </a:pPr>
            <a:r>
              <a:rPr lang="en-US" altLang="en-US" sz="1800" dirty="0">
                <a:latin typeface="Tahoma" panose="020B0604030504040204" pitchFamily="34" charset="0"/>
                <a:cs typeface="Times New Roman" panose="02020603050405020304" pitchFamily="18" charset="0"/>
              </a:rPr>
              <a:t> Examples</a:t>
            </a:r>
            <a:endParaRPr lang="en-US" altLang="en-US" sz="1800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buNone/>
            </a:pPr>
            <a:r>
              <a:rPr lang="en-US" altLang="en-US" sz="1800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1. The supra spinatus muscle avulsing the </a:t>
            </a:r>
            <a:endParaRPr lang="en-US" altLang="en-US" sz="1800" dirty="0">
              <a:solidFill>
                <a:srgbClr val="5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buNone/>
            </a:pPr>
            <a:r>
              <a:rPr lang="en-US" altLang="en-US" sz="1800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   greater tuberosity of the humerus. </a:t>
            </a:r>
            <a:endParaRPr lang="en-US" altLang="en-US" sz="1800" dirty="0">
              <a:solidFill>
                <a:srgbClr val="5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buNone/>
            </a:pPr>
            <a:r>
              <a:rPr lang="en-US" altLang="en-US" sz="1800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2. Avulsion fracture of the tibial tuberosity </a:t>
            </a:r>
            <a:endParaRPr lang="en-US" altLang="en-US" sz="1800" dirty="0">
              <a:solidFill>
                <a:srgbClr val="5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5365" name="Picture 4" descr="Avulsion Frac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1775" y="2728913"/>
            <a:ext cx="2127250" cy="3092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Rectangle 2"/>
          <p:cNvSpPr/>
          <p:nvPr/>
        </p:nvSpPr>
        <p:spPr>
          <a:xfrm>
            <a:off x="2357438" y="355600"/>
            <a:ext cx="4559300" cy="5000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altLang="en-US" sz="3600" b="1" dirty="0">
                <a:solidFill>
                  <a:srgbClr val="500000"/>
                </a:solidFill>
                <a:latin typeface="Tahoma" panose="020B0604030504040204" pitchFamily="34" charset="0"/>
              </a:rPr>
              <a:t>Fracture Types</a:t>
            </a:r>
            <a:endParaRPr lang="en-US" altLang="en-US" sz="3600" b="1" dirty="0">
              <a:solidFill>
                <a:srgbClr val="500000"/>
              </a:solidFill>
              <a:latin typeface="Tahoma" panose="020B0604030504040204" pitchFamily="34" charset="0"/>
            </a:endParaRPr>
          </a:p>
        </p:txBody>
      </p:sp>
      <p:sp>
        <p:nvSpPr>
          <p:cNvPr id="16389" name="Rectangle 8"/>
          <p:cNvSpPr/>
          <p:nvPr/>
        </p:nvSpPr>
        <p:spPr>
          <a:xfrm>
            <a:off x="450850" y="1041400"/>
            <a:ext cx="7448550" cy="528638"/>
          </a:xfrm>
          <a:prstGeom prst="rect">
            <a:avLst/>
          </a:prstGeom>
          <a:noFill/>
          <a:ln w="9525">
            <a:noFill/>
          </a:ln>
        </p:spPr>
        <p:txBody>
          <a:bodyPr lIns="96153" tIns="48076" rIns="96153" bIns="48076">
            <a:spAutoFit/>
          </a:bodyPr>
          <a:p>
            <a:r>
              <a:rPr lang="en-US" altLang="en-US" sz="2800" b="1" dirty="0">
                <a:solidFill>
                  <a:srgbClr val="5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Anatomical classification of fractures</a:t>
            </a:r>
            <a:endParaRPr lang="en-US" altLang="en-US" sz="2800" dirty="0">
              <a:solidFill>
                <a:srgbClr val="5000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16390" name="Picture 7" descr="C:\Documents and Settings\Dell\My Documents\My Pictures\MEDIAL EPICONDYLE AVULSION # (AP) 13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3681413"/>
            <a:ext cx="1911350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/>
          <p:nvPr/>
        </p:nvSpPr>
        <p:spPr>
          <a:xfrm>
            <a:off x="2357438" y="355600"/>
            <a:ext cx="4559300" cy="5000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altLang="en-US" sz="3600" b="1" dirty="0">
                <a:solidFill>
                  <a:srgbClr val="500000"/>
                </a:solidFill>
                <a:latin typeface="Tahoma" panose="020B0604030504040204" pitchFamily="34" charset="0"/>
              </a:rPr>
              <a:t>Fracture Types</a:t>
            </a:r>
            <a:endParaRPr lang="en-US" altLang="en-US" sz="3600" b="1" dirty="0">
              <a:solidFill>
                <a:srgbClr val="500000"/>
              </a:solidFill>
              <a:latin typeface="Tahoma" panose="020B0604030504040204" pitchFamily="34" charset="0"/>
            </a:endParaRPr>
          </a:p>
        </p:txBody>
      </p:sp>
      <p:sp>
        <p:nvSpPr>
          <p:cNvPr id="17411" name="Rectangle 3"/>
          <p:cNvSpPr/>
          <p:nvPr/>
        </p:nvSpPr>
        <p:spPr>
          <a:xfrm>
            <a:off x="355600" y="1117600"/>
            <a:ext cx="9144000" cy="5334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175000"/>
              </a:lnSpc>
              <a:spcBef>
                <a:spcPct val="20000"/>
              </a:spcBef>
            </a:pPr>
            <a:r>
              <a:rPr lang="en-US" altLang="en-US" sz="1600" b="1" u="sng" dirty="0">
                <a:solidFill>
                  <a:srgbClr val="500000"/>
                </a:solidFill>
                <a:latin typeface="Tahoma" panose="020B0604030504040204" pitchFamily="34" charset="0"/>
              </a:rPr>
              <a:t>Simple</a:t>
            </a:r>
            <a:r>
              <a:rPr lang="en-US" altLang="en-US" sz="1600" b="1" dirty="0">
                <a:solidFill>
                  <a:srgbClr val="500000"/>
                </a:solidFill>
                <a:latin typeface="Tahoma" panose="020B0604030504040204" pitchFamily="34" charset="0"/>
              </a:rPr>
              <a:t>           </a:t>
            </a:r>
            <a:r>
              <a:rPr lang="en-US" altLang="en-US" sz="1600" dirty="0">
                <a:latin typeface="Tahoma" panose="020B0604030504040204" pitchFamily="34" charset="0"/>
              </a:rPr>
              <a:t>little or no </a:t>
            </a:r>
            <a:r>
              <a:rPr lang="en-US" altLang="en-US" sz="1600" u="sng" dirty="0">
                <a:latin typeface="Tahoma" panose="020B0604030504040204" pitchFamily="34" charset="0"/>
              </a:rPr>
              <a:t>bone displacement </a:t>
            </a:r>
            <a:endParaRPr lang="en-US" altLang="en-US" sz="1600" dirty="0">
              <a:latin typeface="Tahoma" panose="020B0604030504040204" pitchFamily="34" charset="0"/>
            </a:endParaRPr>
          </a:p>
          <a:p>
            <a:pPr marL="342900" indent="-342900">
              <a:lnSpc>
                <a:spcPct val="175000"/>
              </a:lnSpc>
              <a:spcBef>
                <a:spcPct val="20000"/>
              </a:spcBef>
            </a:pPr>
            <a:r>
              <a:rPr lang="en-US" altLang="en-US" sz="1600" b="1" u="sng" dirty="0">
                <a:solidFill>
                  <a:srgbClr val="500000"/>
                </a:solidFill>
                <a:latin typeface="Tahoma" panose="020B0604030504040204" pitchFamily="34" charset="0"/>
              </a:rPr>
              <a:t>Compound</a:t>
            </a:r>
            <a:r>
              <a:rPr lang="en-US" altLang="en-US" sz="1600" dirty="0">
                <a:latin typeface="Tahoma" panose="020B0604030504040204" pitchFamily="34" charset="0"/>
              </a:rPr>
              <a:t>    fracture ruptures the skin &amp; bone protrudes</a:t>
            </a:r>
            <a:endParaRPr lang="en-US" altLang="en-US" sz="1600" dirty="0">
              <a:latin typeface="Tahoma" panose="020B0604030504040204" pitchFamily="34" charset="0"/>
            </a:endParaRPr>
          </a:p>
          <a:p>
            <a:pPr marL="342900" indent="-342900">
              <a:lnSpc>
                <a:spcPct val="175000"/>
              </a:lnSpc>
              <a:spcBef>
                <a:spcPct val="20000"/>
              </a:spcBef>
            </a:pPr>
            <a:r>
              <a:rPr lang="en-US" altLang="en-US" sz="1600" b="1" u="sng" dirty="0">
                <a:solidFill>
                  <a:srgbClr val="500000"/>
                </a:solidFill>
                <a:latin typeface="Tahoma" panose="020B0604030504040204" pitchFamily="34" charset="0"/>
              </a:rPr>
              <a:t>Green stick</a:t>
            </a:r>
            <a:r>
              <a:rPr lang="en-US" altLang="en-US" sz="1600" dirty="0">
                <a:solidFill>
                  <a:srgbClr val="500000"/>
                </a:solidFill>
                <a:latin typeface="Tahoma" panose="020B0604030504040204" pitchFamily="34" charset="0"/>
              </a:rPr>
              <a:t>   </a:t>
            </a:r>
            <a:r>
              <a:rPr lang="en-US" altLang="en-US" sz="1600" dirty="0">
                <a:latin typeface="Tahoma" panose="020B0604030504040204" pitchFamily="34" charset="0"/>
              </a:rPr>
              <a:t>occurs mostly in children whose bones have not calcified or hardened </a:t>
            </a:r>
            <a:endParaRPr lang="en-US" altLang="en-US" sz="1600" dirty="0">
              <a:latin typeface="Tahoma" panose="020B0604030504040204" pitchFamily="34" charset="0"/>
            </a:endParaRPr>
          </a:p>
          <a:p>
            <a:pPr marL="342900" indent="-342900">
              <a:lnSpc>
                <a:spcPct val="175000"/>
              </a:lnSpc>
              <a:spcBef>
                <a:spcPct val="20000"/>
              </a:spcBef>
            </a:pPr>
            <a:r>
              <a:rPr lang="en-US" altLang="en-US" sz="1600" b="1" u="sng" dirty="0">
                <a:solidFill>
                  <a:srgbClr val="500000"/>
                </a:solidFill>
                <a:latin typeface="Tahoma" panose="020B0604030504040204" pitchFamily="34" charset="0"/>
              </a:rPr>
              <a:t>Transverse</a:t>
            </a:r>
            <a:r>
              <a:rPr lang="en-US" altLang="en-US" sz="1600" dirty="0">
                <a:latin typeface="Tahoma" panose="020B0604030504040204" pitchFamily="34" charset="0"/>
              </a:rPr>
              <a:t>    crack perpendicular to long axis of the bone - </a:t>
            </a:r>
            <a:r>
              <a:rPr lang="en-US" altLang="en-US" sz="1600" u="sng" dirty="0">
                <a:latin typeface="Tahoma" panose="020B0604030504040204" pitchFamily="34" charset="0"/>
              </a:rPr>
              <a:t>displacement may occur</a:t>
            </a:r>
            <a:endParaRPr lang="en-US" altLang="en-US" sz="1600" u="sng" dirty="0">
              <a:latin typeface="Tahoma" panose="020B0604030504040204" pitchFamily="34" charset="0"/>
            </a:endParaRPr>
          </a:p>
          <a:p>
            <a:pPr marL="342900" indent="-342900">
              <a:lnSpc>
                <a:spcPct val="175000"/>
              </a:lnSpc>
              <a:spcBef>
                <a:spcPct val="20000"/>
              </a:spcBef>
            </a:pPr>
            <a:r>
              <a:rPr lang="en-US" altLang="en-US" sz="1600" b="1" u="sng" dirty="0">
                <a:solidFill>
                  <a:srgbClr val="500000"/>
                </a:solidFill>
                <a:latin typeface="Tahoma" panose="020B0604030504040204" pitchFamily="34" charset="0"/>
              </a:rPr>
              <a:t>Oblique</a:t>
            </a:r>
            <a:r>
              <a:rPr lang="en-US" altLang="en-US" sz="1600" dirty="0">
                <a:latin typeface="Tahoma" panose="020B0604030504040204" pitchFamily="34" charset="0"/>
              </a:rPr>
              <a:t>         diagonal crack across the long axis of the bone</a:t>
            </a:r>
            <a:endParaRPr lang="en-US" altLang="en-US" sz="1600" u="sng" dirty="0">
              <a:latin typeface="Tahoma" panose="020B0604030504040204" pitchFamily="34" charset="0"/>
            </a:endParaRPr>
          </a:p>
          <a:p>
            <a:pPr marL="342900" indent="-342900">
              <a:lnSpc>
                <a:spcPct val="175000"/>
              </a:lnSpc>
              <a:spcBef>
                <a:spcPct val="20000"/>
              </a:spcBef>
            </a:pPr>
            <a:r>
              <a:rPr lang="en-US" altLang="en-US" sz="1600" b="1" u="sng" dirty="0">
                <a:solidFill>
                  <a:srgbClr val="500000"/>
                </a:solidFill>
                <a:latin typeface="Tahoma" panose="020B0604030504040204" pitchFamily="34" charset="0"/>
              </a:rPr>
              <a:t>Spiral</a:t>
            </a:r>
            <a:r>
              <a:rPr lang="en-US" altLang="en-US" sz="1600" dirty="0">
                <a:latin typeface="Tahoma" panose="020B0604030504040204" pitchFamily="34" charset="0"/>
              </a:rPr>
              <a:t>            diagonal crack involving a "twisting" of the bone about the longitudinal axis </a:t>
            </a:r>
            <a:endParaRPr lang="en-US" altLang="en-US" sz="1600" dirty="0">
              <a:latin typeface="Tahoma" panose="020B0604030504040204" pitchFamily="34" charset="0"/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altLang="en-US" sz="1600" b="1" u="sng" dirty="0">
                <a:solidFill>
                  <a:srgbClr val="500000"/>
                </a:solidFill>
                <a:latin typeface="Tahoma" panose="020B0604030504040204" pitchFamily="34" charset="0"/>
              </a:rPr>
              <a:t>Comminuted</a:t>
            </a:r>
            <a:r>
              <a:rPr lang="en-US" altLang="en-US" sz="1600" dirty="0">
                <a:latin typeface="Tahoma" panose="020B0604030504040204" pitchFamily="34" charset="0"/>
              </a:rPr>
              <a:t> "crushing" fracture - more common in elderly</a:t>
            </a:r>
            <a:endParaRPr lang="en-US" altLang="en-US" sz="1600" u="sng" dirty="0">
              <a:latin typeface="Tahoma" panose="020B0604030504040204" pitchFamily="34" charset="0"/>
            </a:endParaRPr>
          </a:p>
          <a:p>
            <a:pPr marL="342900" indent="-342900">
              <a:lnSpc>
                <a:spcPct val="175000"/>
              </a:lnSpc>
              <a:spcBef>
                <a:spcPct val="20000"/>
              </a:spcBef>
            </a:pPr>
            <a:r>
              <a:rPr lang="en-US" altLang="en-US" sz="1600" b="1" u="sng" dirty="0">
                <a:solidFill>
                  <a:srgbClr val="500000"/>
                </a:solidFill>
                <a:latin typeface="Tahoma" panose="020B0604030504040204" pitchFamily="34" charset="0"/>
              </a:rPr>
              <a:t>Impacted</a:t>
            </a:r>
            <a:r>
              <a:rPr lang="en-US" altLang="en-US" sz="1600" dirty="0">
                <a:latin typeface="Tahoma" panose="020B0604030504040204" pitchFamily="34" charset="0"/>
              </a:rPr>
              <a:t>      one end of bone is driven up into the other</a:t>
            </a:r>
            <a:endParaRPr lang="en-US" altLang="en-US" sz="1600" dirty="0">
              <a:latin typeface="Tahoma" panose="020B0604030504040204" pitchFamily="34" charset="0"/>
            </a:endParaRPr>
          </a:p>
          <a:p>
            <a:pPr marL="342900" indent="-342900">
              <a:lnSpc>
                <a:spcPct val="175000"/>
              </a:lnSpc>
              <a:spcBef>
                <a:spcPct val="20000"/>
              </a:spcBef>
            </a:pPr>
            <a:r>
              <a:rPr lang="en-US" altLang="en-US" sz="1600" b="1" u="sng" dirty="0">
                <a:solidFill>
                  <a:srgbClr val="500000"/>
                </a:solidFill>
                <a:latin typeface="Tahoma" panose="020B0604030504040204" pitchFamily="34" charset="0"/>
              </a:rPr>
              <a:t>Depressed    </a:t>
            </a:r>
            <a:r>
              <a:rPr lang="en-US" altLang="en-US" sz="1600" dirty="0">
                <a:latin typeface="Tahoma" panose="020B0604030504040204" pitchFamily="34" charset="0"/>
              </a:rPr>
              <a:t> broken bone is pressed inward </a:t>
            </a:r>
            <a:r>
              <a:rPr lang="en-US" altLang="en-US" sz="1600" u="sng" dirty="0">
                <a:latin typeface="Tahoma" panose="020B0604030504040204" pitchFamily="34" charset="0"/>
              </a:rPr>
              <a:t>(skull fracture)</a:t>
            </a:r>
            <a:endParaRPr lang="en-US" altLang="en-US" sz="1600" u="sng" dirty="0">
              <a:latin typeface="Tahoma" panose="020B0604030504040204" pitchFamily="34" charset="0"/>
            </a:endParaRPr>
          </a:p>
          <a:p>
            <a:pPr marL="342900" indent="-342900">
              <a:lnSpc>
                <a:spcPct val="175000"/>
              </a:lnSpc>
              <a:spcBef>
                <a:spcPct val="20000"/>
              </a:spcBef>
            </a:pPr>
            <a:r>
              <a:rPr lang="en-US" altLang="en-US" sz="1600" b="1" u="sng" dirty="0">
                <a:solidFill>
                  <a:srgbClr val="500000"/>
                </a:solidFill>
                <a:latin typeface="Tahoma" panose="020B0604030504040204" pitchFamily="34" charset="0"/>
              </a:rPr>
              <a:t>Avulsion</a:t>
            </a:r>
            <a:r>
              <a:rPr lang="en-US" altLang="en-US" sz="1600" dirty="0">
                <a:latin typeface="Tahoma" panose="020B0604030504040204" pitchFamily="34" charset="0"/>
              </a:rPr>
              <a:t>        fragment of bone is pulled away by tendon</a:t>
            </a:r>
            <a:endParaRPr lang="en-US" altLang="en-US" sz="1600" dirty="0">
              <a:latin typeface="Tahoma" panose="020B0604030504040204" pitchFamily="34" charset="0"/>
            </a:endParaRPr>
          </a:p>
        </p:txBody>
      </p:sp>
      <p:sp>
        <p:nvSpPr>
          <p:cNvPr id="17412" name="Rectangle 2"/>
          <p:cNvSpPr/>
          <p:nvPr/>
        </p:nvSpPr>
        <p:spPr>
          <a:xfrm>
            <a:off x="330200" y="819150"/>
            <a:ext cx="3276600" cy="30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en-US" altLang="en-US" sz="2800" b="1" dirty="0">
                <a:solidFill>
                  <a:srgbClr val="500000"/>
                </a:solidFill>
                <a:latin typeface="Tahoma" panose="020B0604030504040204" pitchFamily="34" charset="0"/>
              </a:rPr>
              <a:t>Summary</a:t>
            </a:r>
            <a:endParaRPr lang="en-US" altLang="en-US" b="1" dirty="0">
              <a:solidFill>
                <a:srgbClr val="5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C:\Documents and Settings\Dell\My Documents\My Pictures\abdomen\fracturetypesimage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963" y="1008063"/>
            <a:ext cx="4775200" cy="5416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 descr="C:\Documents and Settings\Dell\My Documents\My Pictures\fra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063" y="1060450"/>
            <a:ext cx="2998787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4" descr="C:\Documents and Settings\Dell\My Documents\My Pictures\tibial-stress-fra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0" y="3344863"/>
            <a:ext cx="2747963" cy="2746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6"/>
          <p:cNvSpPr/>
          <p:nvPr/>
        </p:nvSpPr>
        <p:spPr>
          <a:xfrm>
            <a:off x="333375" y="650875"/>
            <a:ext cx="8186738" cy="528638"/>
          </a:xfrm>
          <a:prstGeom prst="rect">
            <a:avLst/>
          </a:prstGeom>
          <a:noFill/>
          <a:ln w="9525">
            <a:noFill/>
          </a:ln>
        </p:spPr>
        <p:txBody>
          <a:bodyPr lIns="96153" tIns="48076" rIns="96153" bIns="48076">
            <a:spAutoFit/>
          </a:bodyPr>
          <a:p>
            <a:pPr>
              <a:buNone/>
            </a:pPr>
            <a:r>
              <a:rPr lang="en-US" altLang="en-US" sz="2800" b="1" dirty="0">
                <a:solidFill>
                  <a:srgbClr val="500000"/>
                </a:solidFill>
                <a:latin typeface="Tahoma" panose="020B0604030504040204" pitchFamily="34" charset="0"/>
              </a:rPr>
              <a:t>Other Terms used in describing fracture </a:t>
            </a:r>
            <a:endParaRPr lang="ar-SA" altLang="en-US" sz="2800" b="1" dirty="0">
              <a:solidFill>
                <a:srgbClr val="5000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8435" name="Rectangle 7"/>
          <p:cNvSpPr/>
          <p:nvPr/>
        </p:nvSpPr>
        <p:spPr>
          <a:xfrm>
            <a:off x="427038" y="1254125"/>
            <a:ext cx="7916862" cy="928688"/>
          </a:xfrm>
          <a:prstGeom prst="rect">
            <a:avLst/>
          </a:prstGeom>
          <a:noFill/>
          <a:ln w="9525">
            <a:noFill/>
          </a:ln>
        </p:spPr>
        <p:txBody>
          <a:bodyPr lIns="96153" tIns="48076" rIns="96153" bIns="48076">
            <a:spAutoFit/>
          </a:bodyPr>
          <a:p>
            <a:pPr>
              <a:buNone/>
            </a:pPr>
            <a:r>
              <a:rPr lang="en-US" altLang="en-US" sz="1800" b="1" dirty="0">
                <a:solidFill>
                  <a:srgbClr val="500000"/>
                </a:solidFill>
                <a:latin typeface="Tahoma" panose="020B0604030504040204" pitchFamily="34" charset="0"/>
              </a:rPr>
              <a:t>Greenstick</a:t>
            </a:r>
            <a:endParaRPr lang="en-US" altLang="en-US" sz="1800" dirty="0">
              <a:latin typeface="Tahoma" panose="020B0604030504040204" pitchFamily="34" charset="0"/>
            </a:endParaRPr>
          </a:p>
          <a:p>
            <a:pPr>
              <a:buNone/>
            </a:pPr>
            <a:r>
              <a:rPr lang="en-US" altLang="en-US" sz="1800" dirty="0">
                <a:latin typeface="Tahoma" panose="020B0604030504040204" pitchFamily="34" charset="0"/>
              </a:rPr>
              <a:t>is the fracture in the young bone of children where the break is incomplete, leaving one cortex intact . </a:t>
            </a:r>
            <a:endParaRPr lang="ar-SA" altLang="en-US" sz="18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8436" name="Rectangle 5"/>
          <p:cNvSpPr/>
          <p:nvPr/>
        </p:nvSpPr>
        <p:spPr>
          <a:xfrm>
            <a:off x="430213" y="2279650"/>
            <a:ext cx="7666037" cy="388938"/>
          </a:xfrm>
          <a:prstGeom prst="rect">
            <a:avLst/>
          </a:prstGeom>
          <a:noFill/>
          <a:ln w="50800">
            <a:noFill/>
          </a:ln>
        </p:spPr>
        <p:txBody>
          <a:bodyPr lIns="96153" tIns="48076" rIns="96153" bIns="48076" anchor="ctr" anchorCtr="0">
            <a:spAutoFit/>
          </a:bodyPr>
          <a:p>
            <a:pPr>
              <a:buNone/>
            </a:pPr>
            <a:r>
              <a:rPr lang="en-US" altLang="en-US" sz="18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Plastic -  </a:t>
            </a:r>
            <a:r>
              <a:rPr lang="en-US" altLang="en-US" sz="1800" dirty="0">
                <a:latin typeface="Tahoma" panose="020B0604030504040204" pitchFamily="34" charset="0"/>
                <a:cs typeface="Times New Roman" panose="02020603050405020304" pitchFamily="18" charset="0"/>
              </a:rPr>
              <a:t>Bowing fracture in children without disruption of cortex.</a:t>
            </a:r>
            <a:endParaRPr lang="en-US" altLang="en-US" sz="1800" dirty="0"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8437" name="Rectangle 6"/>
          <p:cNvSpPr/>
          <p:nvPr/>
        </p:nvSpPr>
        <p:spPr>
          <a:xfrm>
            <a:off x="427038" y="2778125"/>
            <a:ext cx="7523162" cy="373063"/>
          </a:xfrm>
          <a:prstGeom prst="rect">
            <a:avLst/>
          </a:prstGeom>
          <a:noFill/>
          <a:ln w="50800">
            <a:noFill/>
          </a:ln>
        </p:spPr>
        <p:txBody>
          <a:bodyPr wrap="none" lIns="96153" tIns="48076" rIns="96153" bIns="48076" anchor="ctr" anchorCtr="0">
            <a:spAutoFit/>
          </a:bodyPr>
          <a:p>
            <a:pPr>
              <a:buNone/>
            </a:pPr>
            <a:r>
              <a:rPr lang="en-US" altLang="en-US" sz="18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Distraction </a:t>
            </a:r>
            <a:r>
              <a:rPr lang="en-US" altLang="en-US" sz="1800" dirty="0">
                <a:latin typeface="Tahoma" panose="020B0604030504040204" pitchFamily="34" charset="0"/>
                <a:cs typeface="Times New Roman" panose="02020603050405020304" pitchFamily="18" charset="0"/>
              </a:rPr>
              <a:t>  Is a separation of fragments that have been pulled apart.</a:t>
            </a:r>
            <a:endParaRPr lang="en-US" altLang="en-US" sz="1800" dirty="0"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8438" name="Picture 7" descr="Displacem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575" y="3441700"/>
            <a:ext cx="2168525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9" descr="Greenstick Bone Fra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450" y="3656013"/>
            <a:ext cx="2841625" cy="1852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4" name="TextBox 7"/>
          <p:cNvSpPr txBox="1"/>
          <p:nvPr/>
        </p:nvSpPr>
        <p:spPr>
          <a:xfrm>
            <a:off x="6332538" y="5543550"/>
            <a:ext cx="1558925" cy="306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dirty="0">
                <a:latin typeface="Tahoma" panose="020B0604030504040204" pitchFamily="34" charset="0"/>
              </a:rPr>
              <a:t>Greenstick #</a:t>
            </a:r>
            <a:endParaRPr lang="en-US" altLang="en-US" dirty="0">
              <a:latin typeface="Tahoma" panose="020B0604030504040204" pitchFamily="34" charset="0"/>
            </a:endParaRPr>
          </a:p>
        </p:txBody>
      </p:sp>
      <p:pic>
        <p:nvPicPr>
          <p:cNvPr id="19465" name="Picture 9" descr="C:\Documents and Settings\Dell\My Documents\My Pictures\flexion distraction fra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050" y="3419475"/>
            <a:ext cx="1905000" cy="1968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6" name="TextBox 9"/>
          <p:cNvSpPr txBox="1"/>
          <p:nvPr/>
        </p:nvSpPr>
        <p:spPr>
          <a:xfrm>
            <a:off x="2333625" y="5438775"/>
            <a:ext cx="13843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dirty="0">
                <a:latin typeface="Tahoma" panose="020B0604030504040204" pitchFamily="34" charset="0"/>
              </a:rPr>
              <a:t>Distraction #</a:t>
            </a:r>
            <a:endParaRPr lang="en-US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1"/>
          <p:cNvSpPr/>
          <p:nvPr/>
        </p:nvSpPr>
        <p:spPr>
          <a:xfrm>
            <a:off x="547688" y="1579563"/>
            <a:ext cx="3297237" cy="342900"/>
          </a:xfrm>
          <a:prstGeom prst="rect">
            <a:avLst/>
          </a:prstGeom>
          <a:noFill/>
          <a:ln w="50800">
            <a:noFill/>
          </a:ln>
        </p:spPr>
        <p:txBody>
          <a:bodyPr wrap="none" lIns="96153" tIns="48076" rIns="96153" bIns="48076" anchor="ctr" anchorCtr="0">
            <a:spAutoFit/>
          </a:bodyPr>
          <a:p>
            <a:pPr defTabSz="914400">
              <a:tabLst>
                <a:tab pos="720725" algn="l"/>
              </a:tabLst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1.Position - changed or unchanged</a:t>
            </a:r>
            <a:endParaRPr lang="en-US" altLang="en-US" sz="1600" b="1" dirty="0">
              <a:latin typeface="Tahoma" panose="020B0604030504040204" pitchFamily="34" charset="0"/>
            </a:endParaRPr>
          </a:p>
        </p:txBody>
      </p:sp>
      <p:pic>
        <p:nvPicPr>
          <p:cNvPr id="20483" name="Picture 2" descr="Position of Frac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38" y="2430463"/>
            <a:ext cx="3705225" cy="3321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Rectangle 11"/>
          <p:cNvSpPr/>
          <p:nvPr/>
        </p:nvSpPr>
        <p:spPr>
          <a:xfrm>
            <a:off x="546100" y="604838"/>
            <a:ext cx="6764338" cy="542925"/>
          </a:xfrm>
          <a:prstGeom prst="rect">
            <a:avLst/>
          </a:prstGeom>
          <a:noFill/>
          <a:ln w="9525">
            <a:noFill/>
          </a:ln>
        </p:spPr>
        <p:txBody>
          <a:bodyPr lIns="96153" tIns="48076" rIns="96153" bIns="48076">
            <a:spAutoFit/>
          </a:bodyPr>
          <a:p>
            <a:pPr>
              <a:buNone/>
            </a:pPr>
            <a:r>
              <a:rPr lang="en-US" altLang="en-US" sz="2900" b="1" dirty="0">
                <a:solidFill>
                  <a:srgbClr val="500000"/>
                </a:solidFill>
                <a:latin typeface="Tahoma" panose="020B0604030504040204" pitchFamily="34" charset="0"/>
              </a:rPr>
              <a:t>Terms used in fracture follow-up </a:t>
            </a:r>
            <a:endParaRPr lang="ar-SA" altLang="en-US" sz="2900" b="1" dirty="0">
              <a:solidFill>
                <a:srgbClr val="5000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0485" name="Rectangle 4"/>
          <p:cNvSpPr/>
          <p:nvPr/>
        </p:nvSpPr>
        <p:spPr>
          <a:xfrm>
            <a:off x="5341938" y="1587500"/>
            <a:ext cx="332105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.2. Healing -central or peripheral bony bridging</a:t>
            </a:r>
            <a:endParaRPr lang="en-US" altLang="en-US" sz="1600" b="1" dirty="0">
              <a:latin typeface="Tahoma" panose="020B0604030504040204" pitchFamily="34" charset="0"/>
            </a:endParaRPr>
          </a:p>
        </p:txBody>
      </p:sp>
      <p:pic>
        <p:nvPicPr>
          <p:cNvPr id="20486" name="Picture 2" descr="Heal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688" y="2365375"/>
            <a:ext cx="2028825" cy="3575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612775" y="1231900"/>
            <a:ext cx="7902575" cy="1905000"/>
          </a:xfrm>
          <a:prstGeom prst="rect">
            <a:avLst/>
          </a:prstGeom>
          <a:noFill/>
          <a:ln w="50800">
            <a:noFill/>
            <a:miter lim="800000"/>
          </a:ln>
        </p:spPr>
        <p:txBody>
          <a:bodyPr lIns="96153" tIns="48076" rIns="96153" bIns="48076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Delayed union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 -  the healing process is slower than normal.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Non-union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  -      the healing stopped before union occurred.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Malunion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-        the fracture healed in unacceptable position.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21507" name="Picture 2" descr="Malun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1938" y="3259138"/>
            <a:ext cx="3727450" cy="2390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Rectangle 11"/>
          <p:cNvSpPr/>
          <p:nvPr/>
        </p:nvSpPr>
        <p:spPr>
          <a:xfrm>
            <a:off x="515938" y="604838"/>
            <a:ext cx="6764337" cy="542925"/>
          </a:xfrm>
          <a:prstGeom prst="rect">
            <a:avLst/>
          </a:prstGeom>
          <a:noFill/>
          <a:ln w="9525">
            <a:noFill/>
          </a:ln>
        </p:spPr>
        <p:txBody>
          <a:bodyPr lIns="96153" tIns="48076" rIns="96153" bIns="48076">
            <a:spAutoFit/>
          </a:bodyPr>
          <a:p>
            <a:pPr>
              <a:buNone/>
            </a:pPr>
            <a:r>
              <a:rPr lang="en-US" altLang="en-US" sz="2900" b="1" dirty="0">
                <a:solidFill>
                  <a:srgbClr val="500000"/>
                </a:solidFill>
                <a:latin typeface="Tahoma" panose="020B0604030504040204" pitchFamily="34" charset="0"/>
              </a:rPr>
              <a:t>Terms used in fracture follow-up </a:t>
            </a:r>
            <a:endParaRPr lang="ar-SA" altLang="en-US" sz="2900" b="1" dirty="0">
              <a:solidFill>
                <a:srgbClr val="5000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2465388"/>
            <a:ext cx="8183563" cy="1052513"/>
          </a:xfrm>
        </p:spPr>
        <p:txBody>
          <a:bodyPr vert="horz" lIns="96167" tIns="48084" rIns="96167" bIns="48084" anchor="b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Fractures </a:t>
            </a:r>
            <a:b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management and healing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5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1"/>
          <p:cNvSpPr/>
          <p:nvPr/>
        </p:nvSpPr>
        <p:spPr>
          <a:xfrm>
            <a:off x="428625" y="474663"/>
            <a:ext cx="8308975" cy="13223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ctr" eaLnBrk="0" hangingPunct="0"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Principles of Management:</a:t>
            </a:r>
            <a:endParaRPr lang="en-US" altLang="en-US" sz="2400" b="1" dirty="0">
              <a:solidFill>
                <a:srgbClr val="C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buNone/>
            </a:pPr>
            <a:endParaRPr lang="en-US" altLang="en-US" sz="2000" b="1" dirty="0">
              <a:solidFill>
                <a:srgbClr val="5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buNone/>
            </a:pPr>
            <a:r>
              <a:rPr lang="en-US" altLang="en-US" sz="20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Aims  :            (</a:t>
            </a:r>
            <a:r>
              <a:rPr lang="en-US" altLang="en-US" sz="16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A)- safe life      (B)-save the limb     (C)-save the function</a:t>
            </a:r>
            <a:endParaRPr lang="en-US" altLang="en-US" sz="1600" b="1" dirty="0">
              <a:solidFill>
                <a:srgbClr val="5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buNone/>
            </a:pPr>
            <a:endParaRPr lang="en-US" altLang="en-US" sz="1600" dirty="0"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428625" y="1092200"/>
            <a:ext cx="7823200" cy="990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SzPct val="75000"/>
              <a:buFont typeface="WP MathA"/>
              <a:buBlip>
                <a:blip r:embed="rId1"/>
              </a:buBlip>
            </a:pPr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496888" y="1817688"/>
            <a:ext cx="8340725" cy="23082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marL="342900" indent="-342900" eaLnBrk="0" hangingPunct="0">
              <a:buFont typeface="Verdana" panose="020B0604030504040204" pitchFamily="34" charset="0"/>
              <a:buAutoNum type="arabicPeriod"/>
            </a:pPr>
            <a:r>
              <a:rPr lang="en-US" altLang="en-US" sz="1600" b="1" i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Efficient First Aid: </a:t>
            </a:r>
            <a:r>
              <a:rPr lang="en-US" altLang="en-US" sz="1600" b="1" i="1" dirty="0">
                <a:latin typeface="Tahoma" panose="020B0604030504040204" pitchFamily="34" charset="0"/>
                <a:cs typeface="Times New Roman" panose="02020603050405020304" pitchFamily="18" charset="0"/>
              </a:rPr>
              <a:t>This relieves the pain  and prevents complications</a:t>
            </a:r>
            <a:r>
              <a:rPr lang="en-US" altLang="en-US" sz="1600" i="1" dirty="0">
                <a:latin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lang="en-US" altLang="en-US" sz="1600" i="1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 typeface="Verdana" panose="020B0604030504040204" pitchFamily="34" charset="0"/>
              <a:buAutoNum type="arabicPeriod"/>
            </a:pPr>
            <a:r>
              <a:rPr lang="en-US" altLang="en-US" sz="16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Safe transport:</a:t>
            </a:r>
            <a:r>
              <a:rPr lang="en-US" altLang="en-US" sz="1600" dirty="0"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ahoma" panose="020B0604030504040204" pitchFamily="34" charset="0"/>
                <a:cs typeface="Times New Roman" panose="02020603050405020304" pitchFamily="18" charset="0"/>
              </a:rPr>
              <a:t>This help to minimize complications in injures to the spine, fracture of the lower limbs, ribs etc (all fractures should be immobilized immediately </a:t>
            </a:r>
            <a:r>
              <a:rPr lang="en-US" altLang="en-US" sz="1600" dirty="0">
                <a:latin typeface="Tahoma" panose="020B0604030504040204" pitchFamily="34" charset="0"/>
                <a:cs typeface="Times New Roman" panose="02020603050405020304" pitchFamily="18" charset="0"/>
              </a:rPr>
              <a:t>)  . </a:t>
            </a:r>
            <a:endParaRPr lang="en-US" altLang="en-US" sz="1600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 typeface="Verdana" panose="020B0604030504040204" pitchFamily="34" charset="0"/>
              <a:buAutoNum type="arabicPeriod"/>
            </a:pPr>
            <a:r>
              <a:rPr lang="en-US" altLang="en-US" sz="16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Assessment of condition</a:t>
            </a:r>
            <a:r>
              <a:rPr lang="en-US" altLang="en-US" sz="1600" dirty="0"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ahoma" panose="020B0604030504040204" pitchFamily="34" charset="0"/>
                <a:cs typeface="Times New Roman" panose="02020603050405020304" pitchFamily="18" charset="0"/>
              </a:rPr>
              <a:t>of the patients for shock &amp; other injuries.</a:t>
            </a:r>
            <a:endParaRPr lang="en-US" altLang="en-US" b="1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 typeface="Verdana" panose="020B0604030504040204" pitchFamily="34" charset="0"/>
              <a:buAutoNum type="arabicPeriod"/>
            </a:pPr>
            <a:r>
              <a:rPr lang="en-US" altLang="en-US" sz="16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Assessment of local condition </a:t>
            </a:r>
            <a:r>
              <a:rPr lang="en-US" altLang="en-US" b="1" dirty="0">
                <a:latin typeface="Tahoma" panose="020B0604030504040204" pitchFamily="34" charset="0"/>
                <a:cs typeface="Times New Roman" panose="02020603050405020304" pitchFamily="18" charset="0"/>
              </a:rPr>
              <a:t>of the injured limb regarding complications like vascular injury, nerve involvement and injury to neighboring joints </a:t>
            </a:r>
            <a:r>
              <a:rPr lang="en-US" altLang="en-US" sz="1600" dirty="0">
                <a:latin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altLang="en-US" sz="1600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 typeface="Verdana" panose="020B0604030504040204" pitchFamily="34" charset="0"/>
              <a:buAutoNum type="arabicPeriod"/>
            </a:pPr>
            <a:r>
              <a:rPr lang="en-US" altLang="en-US" sz="16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Resuscitation. If needed</a:t>
            </a:r>
            <a:endParaRPr lang="en-US" altLang="en-US" sz="1600" b="1" dirty="0">
              <a:solidFill>
                <a:srgbClr val="5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 typeface="Verdana" panose="020B0604030504040204" pitchFamily="34" charset="0"/>
              <a:buAutoNum type="arabicPeriod"/>
            </a:pPr>
            <a:r>
              <a:rPr lang="en-US" altLang="en-US" sz="16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Radiography</a:t>
            </a:r>
            <a:r>
              <a:rPr lang="en-US" altLang="en-US" sz="1600" dirty="0"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of the part</a:t>
            </a:r>
            <a:endParaRPr lang="en-US" altLang="en-US" sz="1600" b="1" dirty="0">
              <a:solidFill>
                <a:srgbClr val="5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 typeface="Verdana" panose="020B0604030504040204" pitchFamily="34" charset="0"/>
              <a:buAutoNum type="arabicPeriod"/>
            </a:pPr>
            <a:endParaRPr lang="en-US" altLang="en-US" sz="1600" dirty="0"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508000" y="3924300"/>
            <a:ext cx="7912100" cy="909638"/>
          </a:xfrm>
          <a:prstGeom prst="rect">
            <a:avLst/>
          </a:prstGeom>
          <a:noFill/>
          <a:ln w="50800">
            <a:noFill/>
          </a:ln>
        </p:spPr>
        <p:txBody>
          <a:bodyPr lIns="96153" tIns="48076" rIns="96153" bIns="0" anchor="ctr" anchorCtr="0">
            <a:spAutoFit/>
          </a:bodyPr>
          <a:p>
            <a:pPr marL="479425" indent="-479425" defTabSz="914400">
              <a:buClr>
                <a:srgbClr val="500000"/>
              </a:buClr>
              <a:buFont typeface="Wingdings" panose="05000000000000000000" pitchFamily="2" charset="2"/>
              <a:buChar char="Ø"/>
              <a:tabLst>
                <a:tab pos="479425" algn="l"/>
              </a:tabLst>
            </a:pPr>
            <a:r>
              <a:rPr lang="en-US" altLang="en-US" b="1" dirty="0">
                <a:latin typeface="Tahoma" panose="020B0604030504040204" pitchFamily="34" charset="0"/>
                <a:cs typeface="Times New Roman" panose="02020603050405020304" pitchFamily="18" charset="0"/>
              </a:rPr>
              <a:t>X-ray before plaster  AP &amp; LAT( to determine site and degree of displacement)</a:t>
            </a:r>
            <a:endParaRPr lang="en-US" altLang="en-US" b="1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479425" indent="-479425" defTabSz="914400">
              <a:buClr>
                <a:srgbClr val="500000"/>
              </a:buClr>
              <a:buFont typeface="Wingdings" panose="05000000000000000000" pitchFamily="2" charset="2"/>
              <a:buChar char="Ø"/>
              <a:tabLst>
                <a:tab pos="479425" algn="l"/>
              </a:tabLst>
            </a:pPr>
            <a:r>
              <a:rPr lang="en-US" altLang="en-US" b="1" dirty="0">
                <a:latin typeface="Tahoma" panose="020B0604030504040204" pitchFamily="34" charset="0"/>
                <a:cs typeface="Times New Roman" panose="02020603050405020304" pitchFamily="18" charset="0"/>
              </a:rPr>
              <a:t>Post Reduction films ( wet plaster) for insurance of good alignment</a:t>
            </a:r>
            <a:endParaRPr lang="en-US" altLang="en-US" b="1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479425" indent="-479425" defTabSz="914400">
              <a:buClr>
                <a:srgbClr val="500000"/>
              </a:buClr>
              <a:buFont typeface="Wingdings" panose="05000000000000000000" pitchFamily="2" charset="2"/>
              <a:buChar char="Ø"/>
              <a:tabLst>
                <a:tab pos="479425" algn="l"/>
              </a:tabLst>
            </a:pPr>
            <a:r>
              <a:rPr lang="en-US" altLang="en-US" b="1" dirty="0">
                <a:latin typeface="Tahoma" panose="020B0604030504040204" pitchFamily="34" charset="0"/>
                <a:cs typeface="Times New Roman" panose="02020603050405020304" pitchFamily="18" charset="0"/>
              </a:rPr>
              <a:t>Follow up films to assess healing</a:t>
            </a:r>
            <a:endParaRPr lang="en-US" altLang="en-US" b="1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479425" indent="-479425" defTabSz="914400">
              <a:buClr>
                <a:srgbClr val="500000"/>
              </a:buClr>
              <a:buFont typeface="Wingdings" panose="05000000000000000000" pitchFamily="2" charset="2"/>
              <a:buChar char="Ø"/>
              <a:tabLst>
                <a:tab pos="479425" algn="l"/>
              </a:tabLst>
            </a:pPr>
            <a:r>
              <a:rPr lang="en-US" altLang="en-US" b="1" dirty="0">
                <a:latin typeface="Tahoma" panose="020B0604030504040204" pitchFamily="34" charset="0"/>
                <a:cs typeface="Times New Roman" panose="02020603050405020304" pitchFamily="18" charset="0"/>
              </a:rPr>
              <a:t>Films Before removal of plaster to confirm complete healing</a:t>
            </a:r>
            <a:endParaRPr lang="en-US" altLang="en-US" b="1" dirty="0">
              <a:latin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1825" y="4808538"/>
            <a:ext cx="8094663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buNone/>
            </a:pPr>
            <a:r>
              <a:rPr lang="en-US" altLang="en-US" sz="16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7. </a:t>
            </a:r>
            <a:r>
              <a:rPr lang="en-US" altLang="en-US" sz="3200" b="1" dirty="0">
                <a:solidFill>
                  <a:srgbClr val="500000"/>
                </a:solidFill>
                <a:latin typeface="Angsana New" panose="02020603050405020304" pitchFamily="18" charset="-34"/>
                <a:cs typeface="Times New Roman" panose="02020603050405020304" pitchFamily="18" charset="0"/>
              </a:rPr>
              <a:t>Reduction</a:t>
            </a:r>
            <a:r>
              <a:rPr lang="en-US" altLang="en-US" sz="3200" dirty="0">
                <a:latin typeface="Angsana New" panose="02020603050405020304" pitchFamily="18" charset="-34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500000"/>
                </a:solidFill>
                <a:latin typeface="Angsana New" panose="02020603050405020304" pitchFamily="18" charset="-34"/>
                <a:cs typeface="Times New Roman" panose="02020603050405020304" pitchFamily="18" charset="0"/>
              </a:rPr>
              <a:t>of the fracture</a:t>
            </a:r>
            <a:r>
              <a:rPr lang="en-US" altLang="en-US" sz="2400" b="1" dirty="0">
                <a:solidFill>
                  <a:srgbClr val="500000"/>
                </a:solidFill>
                <a:latin typeface="Angsana New" panose="02020603050405020304" pitchFamily="18" charset="-34"/>
                <a:cs typeface="Times New Roman" panose="02020603050405020304" pitchFamily="18" charset="0"/>
              </a:rPr>
              <a:t>(correction of displacement of fragments and done by : </a:t>
            </a:r>
            <a:endParaRPr lang="en-US" altLang="en-US" sz="2400" b="1" dirty="0">
              <a:solidFill>
                <a:srgbClr val="500000"/>
              </a:solidFill>
              <a:latin typeface="Angsana New" panose="02020603050405020304" pitchFamily="18" charset="-34"/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5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Tahoma" panose="020B0604030504040204" pitchFamily="34" charset="0"/>
              </a:rPr>
              <a:t> </a:t>
            </a:r>
            <a:r>
              <a:rPr lang="en-GB" altLang="en-US" sz="1600" b="1" dirty="0">
                <a:latin typeface="Tahoma" panose="020B0604030504040204" pitchFamily="34" charset="0"/>
              </a:rPr>
              <a:t>closed Manipulation</a:t>
            </a:r>
            <a:endParaRPr lang="en-GB" altLang="en-US" sz="1600" b="1" dirty="0">
              <a:latin typeface="Tahoma" panose="020B0604030504040204" pitchFamily="34" charset="0"/>
            </a:endParaRPr>
          </a:p>
          <a:p>
            <a:pPr lvl="1" eaLnBrk="1" hangingPunct="1">
              <a:buClr>
                <a:srgbClr val="5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1600" b="1" dirty="0">
                <a:latin typeface="Tahoma" panose="020B0604030504040204" pitchFamily="34" charset="0"/>
              </a:rPr>
              <a:t>open reduction</a:t>
            </a:r>
            <a:r>
              <a:rPr lang="en-US" altLang="en-US" b="1" dirty="0">
                <a:latin typeface="Angsana New" panose="02020603050405020304" pitchFamily="18" charset="-34"/>
                <a:cs typeface="Times New Roman" panose="02020603050405020304" pitchFamily="18" charset="0"/>
              </a:rPr>
              <a:t>   </a:t>
            </a:r>
            <a:endParaRPr lang="en-GB" altLang="en-US" sz="1600" b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1"/>
          <p:cNvSpPr/>
          <p:nvPr/>
        </p:nvSpPr>
        <p:spPr>
          <a:xfrm>
            <a:off x="503238" y="1152525"/>
            <a:ext cx="8216900" cy="23082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buNone/>
            </a:pPr>
            <a:r>
              <a:rPr lang="en-US" altLang="en-US" sz="3200" b="1" dirty="0">
                <a:solidFill>
                  <a:srgbClr val="500000"/>
                </a:solidFill>
                <a:latin typeface="Angsana New" panose="02020603050405020304" pitchFamily="18" charset="-34"/>
                <a:cs typeface="Times New Roman" panose="02020603050405020304" pitchFamily="18" charset="0"/>
              </a:rPr>
              <a:t>8. </a:t>
            </a:r>
            <a:r>
              <a:rPr lang="en-US" altLang="en-US" sz="16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Immobilization</a:t>
            </a:r>
            <a:r>
              <a:rPr lang="en-US" altLang="en-US" sz="1600" dirty="0">
                <a:latin typeface="Tahoma" panose="020B0604030504040204" pitchFamily="34" charset="0"/>
                <a:cs typeface="Times New Roman" panose="02020603050405020304" pitchFamily="18" charset="0"/>
              </a:rPr>
              <a:t> of the fragments.</a:t>
            </a:r>
            <a:endParaRPr lang="en-US" altLang="en-US" sz="1600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SzPct val="69000"/>
              <a:buNone/>
            </a:pPr>
            <a:r>
              <a:rPr lang="en-US" altLang="en-US" sz="1600" dirty="0">
                <a:latin typeface="Tahom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lang="en-GB" altLang="en-US" sz="1600" b="1" dirty="0">
                <a:solidFill>
                  <a:srgbClr val="500000"/>
                </a:solidFill>
                <a:latin typeface="Tahoma" panose="020B0604030504040204" pitchFamily="34" charset="0"/>
              </a:rPr>
              <a:t>External fixation</a:t>
            </a:r>
            <a:endParaRPr lang="en-GB" altLang="en-US" sz="1600" b="1" dirty="0">
              <a:solidFill>
                <a:srgbClr val="500000"/>
              </a:solidFill>
              <a:latin typeface="Tahoma" panose="020B0604030504040204" pitchFamily="34" charset="0"/>
            </a:endParaRPr>
          </a:p>
          <a:p>
            <a:pPr lvl="1" eaLnBrk="1" hangingPunct="1">
              <a:buClr>
                <a:srgbClr val="500000"/>
              </a:buClr>
              <a:buSzPct val="68000"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Tahoma" panose="020B0604030504040204" pitchFamily="34" charset="0"/>
              </a:rPr>
              <a:t>Cast </a:t>
            </a:r>
            <a:r>
              <a:rPr lang="en-US" altLang="en-US" sz="1600" dirty="0">
                <a:latin typeface="Tahoma" panose="020B0604030504040204" pitchFamily="34" charset="0"/>
              </a:rPr>
              <a:t>(plaster)</a:t>
            </a:r>
            <a:endParaRPr lang="en-US" altLang="en-US" sz="1600" dirty="0">
              <a:latin typeface="Tahoma" panose="020B0604030504040204" pitchFamily="34" charset="0"/>
            </a:endParaRPr>
          </a:p>
          <a:p>
            <a:pPr lvl="1" eaLnBrk="1" hangingPunct="1">
              <a:buClr>
                <a:srgbClr val="500000"/>
              </a:buClr>
              <a:buSzPct val="68000"/>
              <a:buNone/>
            </a:pPr>
            <a:r>
              <a:rPr lang="en-GB" altLang="en-US" sz="1600" b="1" dirty="0">
                <a:solidFill>
                  <a:srgbClr val="500000"/>
                </a:solidFill>
                <a:latin typeface="Tahoma" panose="020B0604030504040204" pitchFamily="34" charset="0"/>
              </a:rPr>
              <a:t>Internal fixation</a:t>
            </a:r>
            <a:endParaRPr lang="en-GB" altLang="en-US" sz="1600" b="1" dirty="0">
              <a:solidFill>
                <a:srgbClr val="500000"/>
              </a:solidFill>
              <a:latin typeface="Tahoma" panose="020B0604030504040204" pitchFamily="34" charset="0"/>
            </a:endParaRPr>
          </a:p>
          <a:p>
            <a:pPr lvl="1" eaLnBrk="1" hangingPunct="1">
              <a:buClr>
                <a:srgbClr val="500000"/>
              </a:buClr>
              <a:buSzPct val="68000"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Tahoma" panose="020B0604030504040204" pitchFamily="34" charset="0"/>
              </a:rPr>
              <a:t>Screws</a:t>
            </a:r>
            <a:endParaRPr lang="en-GB" altLang="en-US" sz="1600" dirty="0">
              <a:latin typeface="Tahoma" panose="020B0604030504040204" pitchFamily="34" charset="0"/>
            </a:endParaRPr>
          </a:p>
          <a:p>
            <a:pPr lvl="1" eaLnBrk="1" hangingPunct="1">
              <a:buClr>
                <a:srgbClr val="500000"/>
              </a:buClr>
              <a:buSzPct val="68000"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Tahoma" panose="020B0604030504040204" pitchFamily="34" charset="0"/>
              </a:rPr>
              <a:t>Plates</a:t>
            </a:r>
            <a:endParaRPr lang="en-GB" altLang="en-US" sz="1600" dirty="0">
              <a:latin typeface="Tahoma" panose="020B0604030504040204" pitchFamily="34" charset="0"/>
            </a:endParaRPr>
          </a:p>
          <a:p>
            <a:pPr lvl="1" eaLnBrk="1" hangingPunct="1">
              <a:buClr>
                <a:srgbClr val="500000"/>
              </a:buClr>
              <a:buSzPct val="68000"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Tahoma" panose="020B0604030504040204" pitchFamily="34" charset="0"/>
              </a:rPr>
              <a:t>intramedullary nails and rod</a:t>
            </a:r>
            <a:endParaRPr lang="en-GB" altLang="en-US" sz="1600" dirty="0">
              <a:latin typeface="Tahoma" panose="020B0604030504040204" pitchFamily="34" charset="0"/>
            </a:endParaRPr>
          </a:p>
          <a:p>
            <a:pPr lvl="1" eaLnBrk="1" hangingPunct="1">
              <a:buClr>
                <a:srgbClr val="500000"/>
              </a:buClr>
              <a:buSzPct val="68000"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Tahoma" panose="020B0604030504040204" pitchFamily="34" charset="0"/>
              </a:rPr>
              <a:t>wires &amp; pins</a:t>
            </a:r>
            <a:endParaRPr lang="en-US" altLang="en-US" sz="1600" dirty="0"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168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6113" y="3630613"/>
            <a:ext cx="1282700" cy="2359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13" y="3613150"/>
            <a:ext cx="1295400" cy="2373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163" y="3603625"/>
            <a:ext cx="1223962" cy="2408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2" name="Rectangle 1"/>
          <p:cNvSpPr/>
          <p:nvPr/>
        </p:nvSpPr>
        <p:spPr>
          <a:xfrm>
            <a:off x="484188" y="392113"/>
            <a:ext cx="8278812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buNone/>
            </a:pPr>
            <a:r>
              <a:rPr lang="en-US" altLang="en-US" sz="32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Principles of Management:</a:t>
            </a:r>
            <a:endParaRPr lang="en-US" altLang="en-US" sz="1600" dirty="0"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13" y="3613150"/>
            <a:ext cx="1238250" cy="2405063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8" name="Rectangle 1"/>
          <p:cNvSpPr/>
          <p:nvPr/>
        </p:nvSpPr>
        <p:spPr>
          <a:xfrm>
            <a:off x="0" y="4370388"/>
            <a:ext cx="8216900" cy="3397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buNone/>
            </a:pPr>
            <a:endParaRPr lang="en-US" altLang="en-US" sz="1600" dirty="0"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4585" name="Picture 9" descr="C:\Documents and Settings\Dell\My Documents\My Pictures\102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350" y="996950"/>
            <a:ext cx="1520825" cy="2424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6" name="Picture 10" descr="C:\Documents and Settings\Dell\My Documents\My Pictures\1020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0763" y="3657600"/>
            <a:ext cx="2690812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7" name="Picture 11" descr="C:\Documents and Settings\Dell\My Documents\My Pictures\wrist_scaphoid_fracture_treatment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9913" y="1027113"/>
            <a:ext cx="1358900" cy="2393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365125"/>
            <a:ext cx="8094663" cy="3036888"/>
          </a:xfrm>
        </p:spPr>
        <p:txBody>
          <a:bodyPr vert="horz" anchor="b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9.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Early physiotherapy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: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for the preservation of function of the limb  (local complication such as ischemia  ,nerve damage ,joint stiffness ,infection ..etc may endanger the function of the limb.</a:t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10.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Rehabilitation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:    After union of the fracture to restore full muscle power and joint movements and to make the patient fit for his original job.</a:t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NOTE:</a:t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</a:b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</a:b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</a:b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338" y="2598738"/>
            <a:ext cx="8112125" cy="3221038"/>
          </a:xfrm>
        </p:spPr>
        <p:txBody>
          <a:bodyPr vert="horz" wrap="square" lIns="182880" tIns="91440" rIns="91440" bIns="45720" numCol="1" anchor="t" anchorCtr="0" compatLnSpc="1"/>
          <a:lstStyle/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00000"/>
              </a:buClr>
              <a:buSzPct val="120000"/>
              <a:buFontTx/>
              <a:buBlip>
                <a:blip r:embed="rId1"/>
              </a:buBlip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Fractures are treated by reduction (realignment) &amp;immediate immobilization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00000"/>
              </a:buClr>
              <a:buSzPct val="120000"/>
              <a:buFontTx/>
              <a:buBlip>
                <a:blip r:embed="rId1"/>
              </a:buBlip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 most cases, simple fractures heal completely in approximately 6 - 8 weeks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00000"/>
              </a:buClr>
              <a:buSzPct val="120000"/>
              <a:buFontTx/>
              <a:buBlip>
                <a:blip r:embed="rId1"/>
              </a:buBlip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Compound # better  to deal with it within6hrs of injury to avoid infection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00000"/>
              </a:buClr>
              <a:buSzPct val="120000"/>
              <a:buFontTx/>
              <a:buBlip>
                <a:blip r:embed="rId1"/>
              </a:buBlip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accurate diagnosis of the fracture (site ,lines and  displacement ) is made from X- ray examination.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00000"/>
              </a:buClr>
              <a:buSzPct val="120000"/>
              <a:buFontTx/>
              <a:buBlip>
                <a:blip r:embed="rId1"/>
              </a:buBlip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Tow projections is required AP or PA +lateral or oblique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00000"/>
              </a:buClr>
              <a:buSzPct val="120000"/>
              <a:buFontTx/>
              <a:buBlip>
                <a:blip r:embed="rId1"/>
              </a:buBlip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Tow joints above and below the site of the # should be included in the radiographs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00000"/>
              </a:buClr>
              <a:buSzPct val="120000"/>
              <a:buFontTx/>
              <a:buBlip>
                <a:blip r:embed="rId1"/>
              </a:buBlip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Tow limbs radiographs  for comparison  of value in children.    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00000"/>
              </a:buClr>
              <a:buSzPct val="120000"/>
              <a:buFontTx/>
              <a:buBlip>
                <a:blip r:embed="rId1"/>
              </a:buBlip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1"/>
          <p:cNvSpPr/>
          <p:nvPr/>
        </p:nvSpPr>
        <p:spPr>
          <a:xfrm>
            <a:off x="3454400" y="1903413"/>
            <a:ext cx="22352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x-none" sz="2800" dirty="0">
                <a:latin typeface="Tahoma" panose="020B0604030504040204" pitchFamily="34" charset="0"/>
              </a:rPr>
              <a:t>Fractures and dislocations</a:t>
            </a:r>
            <a:endParaRPr lang="en-US" altLang="x-none" sz="28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1"/>
          <p:cNvSpPr/>
          <p:nvPr/>
        </p:nvSpPr>
        <p:spPr>
          <a:xfrm>
            <a:off x="533400" y="720725"/>
            <a:ext cx="8285163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buNone/>
            </a:pPr>
            <a:r>
              <a:rPr lang="en-US" altLang="en-US" sz="32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FRACTURE HEALING </a:t>
            </a:r>
            <a:endParaRPr lang="en-US" altLang="en-US" sz="3200" b="1" dirty="0">
              <a:solidFill>
                <a:srgbClr val="5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3555" name="Rectangle 2"/>
          <p:cNvSpPr/>
          <p:nvPr/>
        </p:nvSpPr>
        <p:spPr>
          <a:xfrm>
            <a:off x="557213" y="1450975"/>
            <a:ext cx="7977187" cy="7080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buNone/>
            </a:pPr>
            <a:r>
              <a:rPr lang="en-US" altLang="en-US" sz="2000" dirty="0">
                <a:latin typeface="Tahoma" panose="020B0604030504040204" pitchFamily="34" charset="0"/>
                <a:cs typeface="Times New Roman" panose="02020603050405020304" pitchFamily="18" charset="0"/>
              </a:rPr>
              <a:t>Fracture healing is considered as a series of phases which occur in sequence as follows:</a:t>
            </a:r>
            <a:endParaRPr lang="en-US" altLang="en-US" sz="2000" b="1" dirty="0">
              <a:solidFill>
                <a:srgbClr val="5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6263" y="2133600"/>
            <a:ext cx="4446588" cy="1138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(I) Inflammatory Phase.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00000"/>
              </a:solidFill>
              <a:effectLst/>
              <a:uLnTx/>
              <a:uFillTx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Both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Stage or hematoma formation.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Both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Stage of granulation tissue. (more fibrin to the hematoma and increase blood flow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00000"/>
              </a:solidFill>
              <a:effectLst/>
              <a:uLnTx/>
              <a:uFillTx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454025" y="3146425"/>
            <a:ext cx="4575175" cy="1200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buNone/>
            </a:pPr>
            <a:r>
              <a:rPr lang="en-US" altLang="en-US" sz="2000" dirty="0">
                <a:latin typeface="Tahoma" panose="020B0604030504040204" pitchFamily="34" charset="0"/>
                <a:cs typeface="Times New Roman" panose="02020603050405020304" pitchFamily="18" charset="0"/>
              </a:rPr>
              <a:t>  </a:t>
            </a:r>
            <a:r>
              <a:rPr lang="en-US" altLang="en-US" sz="20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(II) Reparative Phase. </a:t>
            </a:r>
            <a:endParaRPr lang="en-US" altLang="en-US" sz="2000" b="1" dirty="0">
              <a:solidFill>
                <a:srgbClr val="5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514350" lvl="1" indent="-514350" eaLnBrk="0" hangingPunct="0">
              <a:buNone/>
            </a:pPr>
            <a:r>
              <a:rPr lang="en-US" altLang="en-US" sz="2000" dirty="0"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ahoma" panose="020B0604030504040204" pitchFamily="34" charset="0"/>
                <a:cs typeface="Times New Roman" panose="02020603050405020304" pitchFamily="18" charset="0"/>
              </a:rPr>
              <a:t>(A) Stage of fibro cartilaginous callus. </a:t>
            </a:r>
            <a:endParaRPr lang="en-US" altLang="en-US" sz="1600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514350" lvl="1" indent="-514350" eaLnBrk="0" hangingPunct="0">
              <a:buNone/>
            </a:pPr>
            <a:r>
              <a:rPr lang="en-US" altLang="en-US" sz="1600" dirty="0">
                <a:latin typeface="Tahoma" panose="020B0604030504040204" pitchFamily="34" charset="0"/>
                <a:cs typeface="Times New Roman" panose="02020603050405020304" pitchFamily="18" charset="0"/>
              </a:rPr>
              <a:t> (B) Stage of bony callus (woven bone become calcified)).  </a:t>
            </a:r>
            <a:endParaRPr lang="en-US" altLang="en-US" sz="1600" b="1" dirty="0">
              <a:solidFill>
                <a:srgbClr val="5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3550" y="4324350"/>
            <a:ext cx="4738688" cy="1260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marL="514350" marR="0" lvl="1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(III) Remodeling Phase.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00000"/>
              </a:solidFill>
              <a:effectLst/>
              <a:uLnTx/>
              <a:uFillTx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Excess material inside bone shaft is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replaced  by more compact bone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00000"/>
              </a:solidFill>
              <a:effectLst/>
              <a:uLnTx/>
              <a:uFillTx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pic>
        <p:nvPicPr>
          <p:cNvPr id="26631" name="Picture 8" descr="C:\Documents and Settings\Dell\My Documents\My Pictures\FractureHealin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08550" y="1936750"/>
            <a:ext cx="3717925" cy="3971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 Box 2"/>
          <p:cNvSpPr txBox="1"/>
          <p:nvPr/>
        </p:nvSpPr>
        <p:spPr>
          <a:xfrm>
            <a:off x="442913" y="482600"/>
            <a:ext cx="73596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500000"/>
                </a:solidFill>
                <a:latin typeface="Arial" panose="020B0604020202020204" pitchFamily="34" charset="0"/>
              </a:rPr>
              <a:t>Factors Affecting Bone Healing</a:t>
            </a:r>
            <a:endParaRPr lang="en-US" altLang="en-US" sz="3200" b="1" dirty="0">
              <a:solidFill>
                <a:srgbClr val="5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8000" y="1279525"/>
          <a:ext cx="3644900" cy="4673600"/>
        </p:xfrm>
        <a:graphic>
          <a:graphicData uri="http://schemas.openxmlformats.org/drawingml/2006/table">
            <a:tbl>
              <a:tblPr firstRow="1" bandRow="1"/>
              <a:tblGrid>
                <a:gridCol w="3644900"/>
              </a:tblGrid>
              <a:tr h="455018"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u="none" dirty="0" smtClean="0">
                          <a:solidFill>
                            <a:srgbClr val="500000"/>
                          </a:solidFill>
                          <a:latin typeface="Arial" panose="020B0604020202020204" pitchFamily="34" charset="0"/>
                        </a:rPr>
                        <a:t>Enhancing</a:t>
                      </a:r>
                      <a:endParaRPr lang="en-US" u="none" dirty="0"/>
                    </a:p>
                  </a:txBody>
                  <a:tcP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4218582">
                <a:tc>
                  <a:txBody>
                    <a:bodyPr/>
                    <a:lstStyle/>
                    <a:p>
                      <a:pPr marL="342900" indent="-342900" algn="l" rtl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150000"/>
                        <a:buBlip>
                          <a:blip r:embed="rId2"/>
                        </a:buBlip>
                      </a:pPr>
                      <a:r>
                        <a:rPr lang="en-US" sz="1600" b="0" dirty="0" smtClean="0"/>
                        <a:t>Youth</a:t>
                      </a:r>
                      <a:endParaRPr lang="en-US" sz="1600" b="0" dirty="0" smtClean="0"/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150000"/>
                        <a:buBlip>
                          <a:blip r:embed="rId2"/>
                        </a:buBlip>
                      </a:pPr>
                      <a:r>
                        <a:rPr lang="en-US" sz="1600" b="0" dirty="0" smtClean="0"/>
                        <a:t>Early Immobilization of fracture fragments</a:t>
                      </a:r>
                      <a:endParaRPr lang="en-US" sz="1600" b="0" dirty="0" smtClean="0"/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150000"/>
                        <a:buBlip>
                          <a:blip r:embed="rId2"/>
                        </a:buBlip>
                      </a:pPr>
                      <a:r>
                        <a:rPr lang="en-US" sz="1600" b="0" dirty="0" smtClean="0"/>
                        <a:t>Bone fragments contact</a:t>
                      </a:r>
                      <a:endParaRPr lang="en-US" sz="1600" b="0" dirty="0" smtClean="0"/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150000"/>
                        <a:buBlip>
                          <a:blip r:embed="rId2"/>
                        </a:buBlip>
                      </a:pPr>
                      <a:r>
                        <a:rPr lang="en-US" sz="1600" b="0" dirty="0" smtClean="0"/>
                        <a:t>Adequate blood supply</a:t>
                      </a:r>
                      <a:endParaRPr lang="en-US" sz="1600" b="0" dirty="0" smtClean="0"/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150000"/>
                        <a:buBlip>
                          <a:blip r:embed="rId2"/>
                        </a:buBlip>
                      </a:pPr>
                      <a:r>
                        <a:rPr lang="en-US" sz="1600" b="0" dirty="0" smtClean="0"/>
                        <a:t>Proper Nutrition</a:t>
                      </a:r>
                      <a:endParaRPr lang="en-US" sz="1600" b="0" dirty="0" smtClean="0"/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150000"/>
                        <a:buBlip>
                          <a:blip r:embed="rId2"/>
                        </a:buBlip>
                      </a:pPr>
                      <a:r>
                        <a:rPr lang="en-US" sz="1600" b="0" dirty="0" smtClean="0"/>
                        <a:t>Adequate hormones </a:t>
                      </a:r>
                      <a:endParaRPr lang="en-US" sz="1600" b="0" dirty="0" smtClean="0"/>
                    </a:p>
                    <a:p>
                      <a:pPr marL="742950" lvl="1" indent="-285750" algn="l" rtl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500000"/>
                        </a:buClr>
                        <a:buSzPct val="150000"/>
                        <a:buFont typeface="Wingdings" panose="05000000000000000000" pitchFamily="2" charset="2"/>
                        <a:buChar char="Ø"/>
                      </a:pPr>
                      <a:r>
                        <a:rPr lang="en-US" sz="1600" b="0" dirty="0" smtClean="0">
                          <a:solidFill>
                            <a:srgbClr val="500000"/>
                          </a:solidFill>
                        </a:rPr>
                        <a:t>Growth hormone</a:t>
                      </a:r>
                      <a:endParaRPr lang="en-US" sz="1600" b="0" dirty="0" smtClean="0">
                        <a:solidFill>
                          <a:srgbClr val="500000"/>
                        </a:solidFill>
                      </a:endParaRPr>
                    </a:p>
                    <a:p>
                      <a:pPr marL="742950" lvl="1" indent="-285750" algn="l" rtl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500000"/>
                        </a:buClr>
                        <a:buSzPct val="150000"/>
                        <a:buFont typeface="Wingdings" panose="05000000000000000000" pitchFamily="2" charset="2"/>
                        <a:buChar char="Ø"/>
                      </a:pPr>
                      <a:r>
                        <a:rPr lang="en-US" sz="1600" b="0" dirty="0" smtClean="0">
                          <a:solidFill>
                            <a:srgbClr val="500000"/>
                          </a:solidFill>
                        </a:rPr>
                        <a:t>Thyroxin</a:t>
                      </a:r>
                      <a:endParaRPr lang="en-US" sz="1600" b="0" dirty="0" smtClean="0">
                        <a:solidFill>
                          <a:srgbClr val="500000"/>
                        </a:solidFill>
                      </a:endParaRPr>
                    </a:p>
                    <a:p>
                      <a:pPr marL="742950" lvl="1" indent="-285750" algn="l" rtl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500000"/>
                        </a:buClr>
                        <a:buSzPct val="150000"/>
                        <a:buFont typeface="Wingdings" panose="05000000000000000000" pitchFamily="2" charset="2"/>
                        <a:buChar char="Ø"/>
                      </a:pPr>
                      <a:r>
                        <a:rPr lang="en-US" sz="1600" b="0" dirty="0" smtClean="0">
                          <a:solidFill>
                            <a:srgbClr val="500000"/>
                          </a:solidFill>
                        </a:rPr>
                        <a:t>Calcitonin</a:t>
                      </a:r>
                      <a:endParaRPr lang="en-US" b="0" dirty="0">
                        <a:solidFill>
                          <a:srgbClr val="500000"/>
                        </a:solidFill>
                      </a:endParaRPr>
                    </a:p>
                  </a:txBody>
                  <a:tcP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54500" y="1308100"/>
          <a:ext cx="4359275" cy="4673600"/>
        </p:xfrm>
        <a:graphic>
          <a:graphicData uri="http://schemas.openxmlformats.org/drawingml/2006/table">
            <a:tbl>
              <a:tblPr firstRow="1" bandRow="1"/>
              <a:tblGrid>
                <a:gridCol w="4359275"/>
              </a:tblGrid>
              <a:tr h="455018"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u="none" dirty="0" smtClean="0">
                          <a:solidFill>
                            <a:srgbClr val="500000"/>
                          </a:solidFill>
                          <a:latin typeface="Arial" panose="020B0604020202020204" pitchFamily="34" charset="0"/>
                        </a:rPr>
                        <a:t>Inhibiting</a:t>
                      </a:r>
                      <a:endParaRPr lang="en-US" u="none" dirty="0"/>
                    </a:p>
                  </a:txBody>
                  <a:tcPr marL="91444" marR="91444"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4218582">
                <a:tc>
                  <a:txBody>
                    <a:bodyPr/>
                    <a:lstStyle/>
                    <a:p>
                      <a:pPr marL="342900" indent="-342900" algn="l" rtl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150000"/>
                        <a:buBlip>
                          <a:blip r:embed="rId2"/>
                        </a:buBlip>
                      </a:pPr>
                      <a:r>
                        <a:rPr lang="en-US" sz="1600" b="0" dirty="0" smtClean="0"/>
                        <a:t>Age </a:t>
                      </a:r>
                      <a:r>
                        <a:rPr lang="en-US" sz="1400" b="0" dirty="0" smtClean="0"/>
                        <a:t>(e.g. Average # Femur Healing Time)</a:t>
                      </a:r>
                      <a:endParaRPr lang="en-US" sz="1200" b="0" dirty="0" smtClean="0"/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150000"/>
                        <a:buNone/>
                      </a:pPr>
                      <a:r>
                        <a:rPr lang="en-US" sz="1600" b="0" baseline="0" dirty="0" smtClean="0"/>
                        <a:t>        </a:t>
                      </a:r>
                      <a:r>
                        <a:rPr lang="en-US" sz="1600" b="0" dirty="0" smtClean="0">
                          <a:solidFill>
                            <a:srgbClr val="500000"/>
                          </a:solidFill>
                        </a:rPr>
                        <a:t>Infant:         4 weeks</a:t>
                      </a:r>
                      <a:endParaRPr lang="en-US" sz="1600" b="0" dirty="0" smtClean="0">
                        <a:solidFill>
                          <a:srgbClr val="500000"/>
                        </a:solidFill>
                      </a:endParaRP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150000"/>
                        <a:buNone/>
                      </a:pPr>
                      <a:r>
                        <a:rPr lang="en-US" sz="1600" b="0" dirty="0" smtClean="0">
                          <a:solidFill>
                            <a:srgbClr val="500000"/>
                          </a:solidFill>
                        </a:rPr>
                        <a:t>        Teenager:    12 to 16 weeks</a:t>
                      </a:r>
                      <a:endParaRPr lang="en-US" sz="1600" b="0" dirty="0" smtClean="0">
                        <a:solidFill>
                          <a:srgbClr val="500000"/>
                        </a:solidFill>
                      </a:endParaRP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150000"/>
                        <a:buBlip>
                          <a:blip r:embed="rId2"/>
                        </a:buBlip>
                      </a:pPr>
                      <a:r>
                        <a:rPr lang="en-US" sz="1600" b="0" dirty="0" smtClean="0"/>
                        <a:t>Extensive local soft tissue trauma</a:t>
                      </a:r>
                      <a:endParaRPr lang="en-US" sz="1600" b="0" dirty="0" smtClean="0"/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150000"/>
                        <a:buBlip>
                          <a:blip r:embed="rId2"/>
                        </a:buBlip>
                      </a:pPr>
                      <a:r>
                        <a:rPr lang="en-US" sz="1600" b="0" dirty="0" smtClean="0"/>
                        <a:t>Bone loss due to the severity of the fracture</a:t>
                      </a:r>
                      <a:endParaRPr lang="en-US" sz="1600" b="0" dirty="0" smtClean="0"/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150000"/>
                        <a:buBlip>
                          <a:blip r:embed="rId2"/>
                        </a:buBlip>
                      </a:pPr>
                      <a:r>
                        <a:rPr lang="en-US" sz="1600" b="0" dirty="0" smtClean="0"/>
                        <a:t>Inadequate immobilization (motion at the fracture site)</a:t>
                      </a:r>
                      <a:endParaRPr lang="en-US" sz="1600" b="0" dirty="0" smtClean="0"/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150000"/>
                        <a:buBlip>
                          <a:blip r:embed="rId2"/>
                        </a:buBlip>
                      </a:pPr>
                      <a:r>
                        <a:rPr lang="en-US" sz="1600" b="0" dirty="0" smtClean="0"/>
                        <a:t>Infection</a:t>
                      </a:r>
                      <a:endParaRPr lang="en-US" sz="1600" b="0" dirty="0" smtClean="0"/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150000"/>
                        <a:buBlip>
                          <a:blip r:embed="rId2"/>
                        </a:buBlip>
                      </a:pPr>
                      <a:r>
                        <a:rPr lang="en-US" sz="1600" b="0" dirty="0" smtClean="0"/>
                        <a:t>Avascular Necrosis</a:t>
                      </a:r>
                      <a:endParaRPr lang="en-US" dirty="0"/>
                    </a:p>
                  </a:txBody>
                  <a:tcPr marL="91444" marR="91444"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2575"/>
            <a:ext cx="8229600" cy="728663"/>
          </a:xfrm>
        </p:spPr>
        <p:txBody>
          <a:bodyPr vert="horz" lIns="96167" tIns="48084" rIns="96167" bIns="48084" anchor="b">
            <a:norm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j-ea"/>
                <a:cs typeface="+mj-cs"/>
              </a:rPr>
              <a:t>Fracture - Complications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Baskerville Old Face" panose="02020602080505020303" pitchFamily="18" charset="0"/>
              <a:ea typeface="+mj-ea"/>
              <a:cs typeface="+mj-cs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450850" y="969963"/>
            <a:ext cx="8235950" cy="1638300"/>
          </a:xfrm>
          <a:ln/>
        </p:spPr>
        <p:txBody>
          <a:bodyPr vert="horz" wrap="square" lIns="182880" tIns="91440" rIns="91440" bIns="45720" anchor="t" anchorCtr="0"/>
          <a:p>
            <a:pPr algn="l" rtl="0" eaLnBrk="1" hangingPunct="1">
              <a:buSzPct val="69000"/>
              <a:buNone/>
            </a:pPr>
            <a:r>
              <a:rPr lang="en-GB" altLang="en-US" b="1" dirty="0">
                <a:solidFill>
                  <a:srgbClr val="500000"/>
                </a:solidFill>
                <a:latin typeface="Baskerville Old Face" panose="02020602080505020303" pitchFamily="18" charset="0"/>
                <a:cs typeface="Tahoma" panose="020B0604030504040204" pitchFamily="34" charset="0"/>
              </a:rPr>
              <a:t>At time of injury (Immediate) </a:t>
            </a:r>
            <a:endParaRPr lang="en-GB" altLang="en-US" b="1" dirty="0">
              <a:solidFill>
                <a:srgbClr val="500000"/>
              </a:solidFill>
              <a:latin typeface="Baskerville Old Face" panose="02020602080505020303" pitchFamily="18" charset="0"/>
              <a:cs typeface="Tahoma" panose="020B0604030504040204" pitchFamily="34" charset="0"/>
            </a:endParaRPr>
          </a:p>
          <a:p>
            <a:pPr lvl="1" algn="l" rtl="0" eaLnBrk="1" hangingPunct="1">
              <a:buSzPct val="68000"/>
            </a:pPr>
            <a:r>
              <a:rPr lang="en-GB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Haemorrhage</a:t>
            </a:r>
            <a:endParaRPr lang="en-GB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l" rtl="0" eaLnBrk="1" hangingPunct="1">
              <a:buSzPct val="68000"/>
            </a:pPr>
            <a:r>
              <a:rPr lang="en-GB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Damage to important internal structures (brain ,heart..)</a:t>
            </a:r>
            <a:endParaRPr lang="en-GB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l" rtl="0" eaLnBrk="1" hangingPunct="1">
              <a:buSzPct val="68000"/>
            </a:pPr>
            <a:r>
              <a:rPr lang="en-GB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Skin loss    ,Shock  ,Nerve damage</a:t>
            </a:r>
            <a:endParaRPr lang="en-GB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l" rtl="0" eaLnBrk="1" hangingPunct="1">
              <a:buSzPct val="68000"/>
            </a:pPr>
            <a:endParaRPr lang="en-US" altLang="en-US" sz="1600" b="1" dirty="0">
              <a:solidFill>
                <a:srgbClr val="FFFFFF"/>
              </a:solidFill>
            </a:endParaRPr>
          </a:p>
          <a:p>
            <a:pPr lvl="1" algn="l" rtl="0" eaLnBrk="1" hangingPunct="1">
              <a:buSzPct val="68000"/>
            </a:pPr>
            <a:endParaRPr lang="en-GB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l" rtl="0" eaLnBrk="1" hangingPunct="1">
              <a:buSzPct val="69000"/>
              <a:buFont typeface="Arial" panose="020B0604020202020204" pitchFamily="34" charset="0"/>
              <a:buNone/>
            </a:pPr>
            <a:endParaRPr lang="en-GB" altLang="en-US" sz="2900" dirty="0"/>
          </a:p>
          <a:p>
            <a:pPr algn="l" rtl="0" eaLnBrk="1" hangingPunct="1">
              <a:buSzPct val="69000"/>
              <a:buFont typeface="Wingdings 2" panose="05020102010507070707" pitchFamily="18" charset="2"/>
              <a:buChar char=""/>
            </a:pPr>
            <a:endParaRPr lang="en-GB" altLang="en-US" sz="29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0225" y="2381250"/>
            <a:ext cx="8277225" cy="466725"/>
          </a:xfrm>
          <a:prstGeom prst="rect">
            <a:avLst/>
          </a:prstGeom>
        </p:spPr>
        <p:txBody>
          <a:bodyPr lIns="91385" tIns="45693" rIns="91385" bIns="45693" rtlCol="1" anchor="ctr"/>
          <a:lstStyle/>
          <a:p>
            <a:pPr marR="0" defTabSz="913765" rtl="1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800" b="1" kern="1200" cap="none" spc="0" normalizeH="0" baseline="0" noProof="0" dirty="0">
                <a:solidFill>
                  <a:srgbClr val="500000"/>
                </a:solidFill>
                <a:latin typeface="Baskerville Old Face" panose="02020602080505020303" pitchFamily="18" charset="0"/>
                <a:ea typeface="+mj-ea"/>
                <a:cs typeface="Tahoma" panose="020B0604030504040204" pitchFamily="34" charset="0"/>
              </a:rPr>
              <a:t>Later Complications</a:t>
            </a:r>
            <a:endParaRPr kumimoji="0" lang="en-GB" sz="2800" b="1" kern="1200" cap="none" spc="0" normalizeH="0" baseline="0" noProof="0" dirty="0">
              <a:solidFill>
                <a:srgbClr val="500000"/>
              </a:solidFill>
              <a:latin typeface="Baskerville Old Face" panose="02020602080505020303" pitchFamily="18" charset="0"/>
              <a:ea typeface="+mj-ea"/>
              <a:cs typeface="Tahom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03288" y="2957513"/>
          <a:ext cx="7123113" cy="3260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4013"/>
                <a:gridCol w="3579099"/>
              </a:tblGrid>
              <a:tr h="91422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  <a:cs typeface="Tahoma" panose="020B0604030504040204" pitchFamily="34" charset="0"/>
                        </a:rPr>
                        <a:t>Local</a:t>
                      </a:r>
                      <a:endParaRPr lang="en-GB" sz="1800" b="1" dirty="0" smtClean="0">
                        <a:solidFill>
                          <a:schemeClr val="bg1"/>
                        </a:solidFill>
                        <a:cs typeface="Tahoma" panose="020B0604030504040204" pitchFamily="34" charset="0"/>
                      </a:endParaRPr>
                    </a:p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11" marB="4571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  <a:cs typeface="Tahoma" panose="020B0604030504040204" pitchFamily="34" charset="0"/>
                        </a:rPr>
                        <a:t>General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11" marB="45711">
                    <a:solidFill>
                      <a:schemeClr val="tx2"/>
                    </a:solidFill>
                  </a:tcPr>
                </a:tc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Tissue  necrosis</a:t>
                      </a:r>
                      <a:r>
                        <a:rPr lang="en-GB" sz="1400" b="1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              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8" marR="91438" marT="45711" marB="4571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  <a:cs typeface="Tahoma" panose="020B0604030504040204" pitchFamily="34" charset="0"/>
                        </a:rPr>
                        <a:t>Deep Vein Thrombosis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  <a:cs typeface="Tahoma" panose="020B0604030504040204" pitchFamily="34" charset="0"/>
                        </a:rPr>
                        <a:t>,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11" marB="45711">
                    <a:solidFill>
                      <a:schemeClr val="tx2"/>
                    </a:solidFill>
                  </a:tcPr>
                </a:tc>
              </a:tr>
              <a:tr h="57900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  <a:cs typeface="Tahoma" panose="020B0604030504040204" pitchFamily="34" charset="0"/>
                        </a:rPr>
                        <a:t>Local wound Infection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11" marB="4571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cs typeface="Tahoma" panose="020B0604030504040204" pitchFamily="34" charset="0"/>
                        </a:rPr>
                        <a:t>Pulmonary embolism</a:t>
                      </a:r>
                      <a:endParaRPr lang="en-GB" sz="1400" b="1" dirty="0" smtClean="0">
                        <a:solidFill>
                          <a:schemeClr val="bg1"/>
                        </a:solidFill>
                        <a:cs typeface="Tahoma" panose="020B0604030504040204" pitchFamily="34" charset="0"/>
                      </a:endParaRPr>
                    </a:p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11" marB="45711">
                    <a:solidFill>
                      <a:schemeClr val="tx2"/>
                    </a:solidFill>
                  </a:tcPr>
                </a:tc>
              </a:tr>
              <a:tr h="518059">
                <a:tc>
                  <a:txBody>
                    <a:bodyPr/>
                    <a:lstStyle/>
                    <a:p>
                      <a:pPr marL="0" marR="0" lvl="1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cs typeface="Tahoma" panose="020B0604030504040204" pitchFamily="34" charset="0"/>
                        </a:rPr>
                        <a:t>Loss of alignmen</a:t>
                      </a:r>
                      <a:r>
                        <a:rPr lang="en-GB" sz="1400" b="1" baseline="0" dirty="0" smtClean="0">
                          <a:solidFill>
                            <a:schemeClr val="bg1"/>
                          </a:solidFill>
                          <a:cs typeface="Tahoma" panose="020B0604030504040204" pitchFamily="34" charset="0"/>
                        </a:rPr>
                        <a:t>t    </a:t>
                      </a:r>
                      <a:endParaRPr lang="en-GB" sz="1400" b="1" dirty="0" smtClean="0">
                        <a:solidFill>
                          <a:schemeClr val="bg1"/>
                        </a:solidFill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11" marB="4571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Osteoarthritis          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11" marB="45711">
                    <a:solidFill>
                      <a:schemeClr val="tx2"/>
                    </a:solidFill>
                  </a:tcPr>
                </a:tc>
              </a:tr>
              <a:tr h="365689">
                <a:tc>
                  <a:txBody>
                    <a:bodyPr/>
                    <a:lstStyle/>
                    <a:p>
                      <a:pPr marL="0" marR="0" lvl="1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cs typeface="Tahoma" panose="020B0604030504040204" pitchFamily="34" charset="0"/>
                        </a:rPr>
                        <a:t>Delayed and </a:t>
                      </a:r>
                      <a:r>
                        <a:rPr lang="en-GB" sz="1400" b="1" dirty="0" err="1" smtClean="0">
                          <a:solidFill>
                            <a:schemeClr val="bg1"/>
                          </a:solidFill>
                          <a:cs typeface="Tahoma" panose="020B0604030504040204" pitchFamily="34" charset="0"/>
                        </a:rPr>
                        <a:t>malunion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  <a:cs typeface="Tahoma" panose="020B0604030504040204" pitchFamily="34" charset="0"/>
                        </a:rPr>
                        <a:t> </a:t>
                      </a:r>
                      <a:endParaRPr lang="en-GB" sz="1400" b="1" dirty="0" smtClean="0">
                        <a:solidFill>
                          <a:schemeClr val="bg1"/>
                        </a:solidFill>
                        <a:cs typeface="Tahoma" panose="020B0604030504040204" pitchFamily="34" charset="0"/>
                      </a:endParaRPr>
                    </a:p>
                  </a:txBody>
                  <a:tcPr marL="91438" marR="91438" marT="45711" marB="4571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11" marB="45711">
                    <a:solidFill>
                      <a:schemeClr val="tx2"/>
                    </a:solidFill>
                  </a:tcPr>
                </a:tc>
              </a:tr>
              <a:tr h="51805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Joint stiffness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11" marB="4571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11" marB="45711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28700" name="Rectangle 7"/>
          <p:cNvSpPr/>
          <p:nvPr/>
        </p:nvSpPr>
        <p:spPr>
          <a:xfrm>
            <a:off x="576263" y="4187825"/>
            <a:ext cx="3883025" cy="1225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741680" lvl="1" indent="-284480" defTabSz="913130" eaLnBrk="1" hangingPunct="1">
              <a:spcBef>
                <a:spcPct val="20000"/>
              </a:spcBef>
              <a:buClr>
                <a:schemeClr val="accent1"/>
              </a:buClr>
              <a:buSzPct val="68000"/>
            </a:pPr>
            <a:r>
              <a:rPr lang="en-GB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endParaRPr lang="en-GB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741680" lvl="1" indent="-284480" defTabSz="913130" eaLnBrk="1" hangingPunct="1">
              <a:spcBef>
                <a:spcPct val="20000"/>
              </a:spcBef>
              <a:buClr>
                <a:schemeClr val="accent1"/>
              </a:buClr>
              <a:buSzPct val="68000"/>
            </a:pPr>
            <a:r>
              <a:rPr lang="en-GB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         </a:t>
            </a:r>
            <a:endParaRPr lang="en-GB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741680" lvl="1" indent="-284480" defTabSz="913130" eaLnBrk="1" hangingPunct="1">
              <a:spcBef>
                <a:spcPct val="20000"/>
              </a:spcBef>
              <a:buClr>
                <a:schemeClr val="accent1"/>
              </a:buClr>
              <a:buSzPct val="68000"/>
            </a:pPr>
            <a:r>
              <a:rPr lang="en-GB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741680" lvl="1" indent="-284480" defTabSz="913130" eaLnBrk="1" hangingPunct="1">
              <a:spcBef>
                <a:spcPct val="20000"/>
              </a:spcBef>
              <a:buClr>
                <a:schemeClr val="accent1"/>
              </a:buClr>
              <a:buSzPct val="68000"/>
            </a:pPr>
            <a:endParaRPr lang="en-GB" altLang="en-US" sz="16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8701" name="Rectangle 8"/>
          <p:cNvSpPr/>
          <p:nvPr/>
        </p:nvSpPr>
        <p:spPr>
          <a:xfrm>
            <a:off x="4764088" y="4244975"/>
            <a:ext cx="3408362" cy="85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741680" lvl="1" indent="-284480" defTabSz="913130" eaLnBrk="1" hangingPunct="1">
              <a:spcBef>
                <a:spcPct val="20000"/>
              </a:spcBef>
              <a:buClr>
                <a:schemeClr val="accent1"/>
              </a:buClr>
              <a:buSzPct val="68000"/>
            </a:pPr>
            <a:r>
              <a:rPr lang="en-GB" altLang="en-US" sz="1600" b="1" dirty="0">
                <a:latin typeface="Vrinda" panose="020B0502040204020203" pitchFamily="34" charset="0"/>
                <a:cs typeface="Vrinda" panose="020B0502040204020203" pitchFamily="34" charset="0"/>
              </a:rPr>
              <a:t>  </a:t>
            </a:r>
            <a:endParaRPr lang="en-GB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741680" lvl="1" indent="-284480" defTabSz="913130" eaLnBrk="1" hangingPunct="1">
              <a:spcBef>
                <a:spcPct val="20000"/>
              </a:spcBef>
              <a:buClr>
                <a:schemeClr val="accent1"/>
              </a:buClr>
              <a:buSzPct val="68000"/>
            </a:pPr>
            <a:r>
              <a:rPr lang="en-GB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  <a:endParaRPr lang="en-GB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741680" lvl="1" indent="-284480" defTabSz="913130" eaLnBrk="1" hangingPunct="1">
              <a:spcBef>
                <a:spcPct val="20000"/>
              </a:spcBef>
              <a:buClr>
                <a:schemeClr val="accent1"/>
              </a:buClr>
              <a:buSzPct val="68000"/>
            </a:pPr>
            <a:r>
              <a:rPr lang="en-GB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b="1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31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charRg st="31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43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charRg st="43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100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charRg st="100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1"/>
          <p:cNvSpPr/>
          <p:nvPr/>
        </p:nvSpPr>
        <p:spPr>
          <a:xfrm>
            <a:off x="430213" y="1158875"/>
            <a:ext cx="8050212" cy="5857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buNone/>
            </a:pPr>
            <a:r>
              <a:rPr lang="en-US" altLang="en-US" sz="3200" b="1" dirty="0">
                <a:latin typeface="Angsana New" panose="02020603050405020304" pitchFamily="18" charset="-34"/>
                <a:cs typeface="Times New Roman" panose="02020603050405020304" pitchFamily="18" charset="0"/>
              </a:rPr>
              <a:t> </a:t>
            </a:r>
            <a:r>
              <a:rPr lang="en-US" altLang="en-US" sz="2800" b="1" dirty="0">
                <a:latin typeface="Tahoma" panose="020B0604030504040204" pitchFamily="34" charset="0"/>
                <a:cs typeface="Times New Roman" panose="02020603050405020304" pitchFamily="18" charset="0"/>
              </a:rPr>
              <a:t>What is </a:t>
            </a:r>
            <a:r>
              <a:rPr lang="en-US" altLang="en-US" sz="28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Dislocation?</a:t>
            </a:r>
            <a:r>
              <a:rPr lang="en-US" altLang="en-US" sz="3200" b="1" dirty="0">
                <a:latin typeface="Angsana New" panose="02020603050405020304" pitchFamily="18" charset="-34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solidFill>
                <a:srgbClr val="500000"/>
              </a:solidFill>
              <a:latin typeface="Angsana New" panose="02020603050405020304" pitchFamily="18" charset="-34"/>
              <a:ea typeface="Times New Roman" panose="02020603050405020304" pitchFamily="18" charset="0"/>
            </a:endParaRPr>
          </a:p>
        </p:txBody>
      </p:sp>
      <p:sp>
        <p:nvSpPr>
          <p:cNvPr id="29699" name="Rectangle 2"/>
          <p:cNvSpPr/>
          <p:nvPr/>
        </p:nvSpPr>
        <p:spPr>
          <a:xfrm>
            <a:off x="471488" y="561975"/>
            <a:ext cx="350996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buNone/>
            </a:pPr>
            <a:r>
              <a:rPr lang="en-US" altLang="en-US" sz="28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Joints Dislocation</a:t>
            </a:r>
            <a:endParaRPr lang="en-US" altLang="en-US" sz="2800" b="1" dirty="0">
              <a:solidFill>
                <a:srgbClr val="5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 1"/>
          <p:cNvSpPr/>
          <p:nvPr/>
        </p:nvSpPr>
        <p:spPr>
          <a:xfrm>
            <a:off x="430213" y="1749425"/>
            <a:ext cx="8050212" cy="3698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buNone/>
            </a:pPr>
            <a:r>
              <a:rPr lang="en-US" altLang="en-US" sz="1800" b="1" dirty="0">
                <a:latin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1800" dirty="0">
                <a:latin typeface="Tahoma" panose="020B0604030504040204" pitchFamily="34" charset="0"/>
                <a:cs typeface="Times New Roman" panose="02020603050405020304" pitchFamily="18" charset="0"/>
              </a:rPr>
              <a:t>Is the total displacement of the articular end of a bone from the joint cavity. </a:t>
            </a:r>
            <a:endParaRPr lang="en-US" altLang="en-US" sz="1800" dirty="0"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1"/>
          <p:cNvSpPr/>
          <p:nvPr/>
        </p:nvSpPr>
        <p:spPr>
          <a:xfrm>
            <a:off x="430213" y="2354263"/>
            <a:ext cx="8050212" cy="6461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buNone/>
            </a:pPr>
            <a:r>
              <a:rPr lang="en-US" altLang="en-US" sz="18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Subluxation</a:t>
            </a:r>
            <a:r>
              <a:rPr lang="en-US" altLang="en-US" sz="1800" dirty="0">
                <a:latin typeface="Tahoma" panose="020B0604030504040204" pitchFamily="34" charset="0"/>
                <a:cs typeface="Times New Roman" panose="02020603050405020304" pitchFamily="18" charset="0"/>
              </a:rPr>
              <a:t> : Is  an incomplete displacement.</a:t>
            </a:r>
            <a:endParaRPr lang="en-US" altLang="en-US" sz="1800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buNone/>
            </a:pPr>
            <a:r>
              <a:rPr lang="en-US" altLang="en-US" sz="18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Reduction</a:t>
            </a:r>
            <a:r>
              <a:rPr lang="en-US" altLang="en-US" sz="1800" dirty="0">
                <a:latin typeface="Tahoma" panose="020B0604030504040204" pitchFamily="34" charset="0"/>
                <a:cs typeface="Times New Roman" panose="02020603050405020304" pitchFamily="18" charset="0"/>
              </a:rPr>
              <a:t>    : Is the restoration of the normal alignment of the bones. </a:t>
            </a:r>
            <a:endParaRPr lang="en-US" altLang="en-US" sz="1800" dirty="0"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355600" y="3079750"/>
            <a:ext cx="3554413" cy="25685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buNone/>
            </a:pPr>
            <a:r>
              <a:rPr lang="en-US" altLang="en-US" sz="1800" b="1" dirty="0">
                <a:latin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18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Classification: </a:t>
            </a:r>
            <a:endParaRPr lang="en-US" altLang="en-US" sz="1800" b="1" dirty="0">
              <a:solidFill>
                <a:srgbClr val="5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buNone/>
            </a:pPr>
            <a:r>
              <a:rPr lang="en-US" altLang="en-US" sz="1800" dirty="0">
                <a:latin typeface="Tahoma" panose="020B0604030504040204" pitchFamily="34" charset="0"/>
                <a:cs typeface="Times New Roman" panose="02020603050405020304" pitchFamily="18" charset="0"/>
              </a:rPr>
              <a:t> Dislocations are classified</a:t>
            </a:r>
            <a:endParaRPr lang="en-US" altLang="en-US" sz="1800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buNone/>
            </a:pPr>
            <a:r>
              <a:rPr lang="en-US" altLang="en-US" sz="1800" dirty="0">
                <a:latin typeface="Tahoma" panose="020B0604030504040204" pitchFamily="34" charset="0"/>
                <a:cs typeface="Times New Roman" panose="02020603050405020304" pitchFamily="18" charset="0"/>
              </a:rPr>
              <a:t> as follows: </a:t>
            </a:r>
            <a:endParaRPr lang="en-US" altLang="en-US" sz="1800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800100" lvl="1" indent="-342900" eaLnBrk="0" hangingPunct="0">
              <a:lnSpc>
                <a:spcPct val="150000"/>
              </a:lnSpc>
              <a:buFont typeface="Verdana" panose="020B0604030504040204" pitchFamily="34" charset="0"/>
              <a:buAutoNum type="alphaUcPeriod"/>
            </a:pPr>
            <a:r>
              <a:rPr lang="en-US" altLang="en-US" sz="18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Congenital </a:t>
            </a:r>
            <a:endParaRPr lang="en-US" altLang="en-US" sz="1800" b="1" dirty="0">
              <a:solidFill>
                <a:srgbClr val="5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800100" lvl="1" indent="-342900" eaLnBrk="0" hangingPunct="0">
              <a:lnSpc>
                <a:spcPct val="150000"/>
              </a:lnSpc>
              <a:buFont typeface="Verdana" panose="020B0604030504040204" pitchFamily="34" charset="0"/>
              <a:buAutoNum type="alphaUcPeriod"/>
            </a:pPr>
            <a:r>
              <a:rPr lang="en-US" altLang="en-US" sz="18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Traumatic </a:t>
            </a:r>
            <a:endParaRPr lang="en-US" altLang="en-US" sz="1800" b="1" dirty="0">
              <a:solidFill>
                <a:srgbClr val="5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800100" lvl="1" indent="-342900" eaLnBrk="0" hangingPunct="0">
              <a:lnSpc>
                <a:spcPct val="150000"/>
              </a:lnSpc>
              <a:buFont typeface="Verdana" panose="020B0604030504040204" pitchFamily="34" charset="0"/>
              <a:buAutoNum type="alphaUcPeriod"/>
            </a:pPr>
            <a:r>
              <a:rPr lang="en-US" altLang="en-US" sz="18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Pathological </a:t>
            </a:r>
            <a:endParaRPr lang="en-US" altLang="en-US" sz="1800" b="1" dirty="0">
              <a:solidFill>
                <a:srgbClr val="5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800100" lvl="1" indent="-342900" eaLnBrk="0" hangingPunct="0">
              <a:lnSpc>
                <a:spcPct val="150000"/>
              </a:lnSpc>
              <a:buFont typeface="Verdana" panose="020B0604030504040204" pitchFamily="34" charset="0"/>
              <a:buAutoNum type="alphaUcPeriod"/>
            </a:pPr>
            <a:r>
              <a:rPr lang="en-US" altLang="en-US" sz="18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Paralytic </a:t>
            </a:r>
            <a:endParaRPr lang="en-US" altLang="en-US" sz="1800" b="1" dirty="0">
              <a:solidFill>
                <a:srgbClr val="5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94158" y="3368841"/>
            <a:ext cx="2508810" cy="2506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4" name="Picture 11" descr="C:\Documents and Settings\Dell\My Documents\My Pictures\Chapter_71_Image_04_Web_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275" y="3321050"/>
            <a:ext cx="2719388" cy="2538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2" descr="Sublux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5513" y="1423988"/>
            <a:ext cx="3495675" cy="2713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Rectangle 3"/>
          <p:cNvSpPr/>
          <p:nvPr/>
        </p:nvSpPr>
        <p:spPr>
          <a:xfrm>
            <a:off x="1250950" y="4252913"/>
            <a:ext cx="2998788" cy="404812"/>
          </a:xfrm>
          <a:prstGeom prst="rect">
            <a:avLst/>
          </a:prstGeom>
          <a:noFill/>
          <a:ln w="50800">
            <a:noFill/>
          </a:ln>
        </p:spPr>
        <p:txBody>
          <a:bodyPr lIns="96153" tIns="48076" rIns="96153" bIns="48076" anchor="ctr" anchorCtr="0">
            <a:spAutoFit/>
          </a:bodyPr>
          <a:p>
            <a:pPr algn="ctr"/>
            <a:r>
              <a:rPr lang="en-GB" altLang="en-US" sz="2000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PIPJ   Subluxation</a:t>
            </a:r>
            <a:endParaRPr lang="en-GB" altLang="en-US" sz="2000" dirty="0">
              <a:solidFill>
                <a:srgbClr val="500000"/>
              </a:solidFill>
              <a:latin typeface="Tahoma" panose="020B0604030504040204" pitchFamily="34" charset="0"/>
            </a:endParaRPr>
          </a:p>
        </p:txBody>
      </p:sp>
      <p:pic>
        <p:nvPicPr>
          <p:cNvPr id="30724" name="Picture 5" descr="Disloc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588" y="1430338"/>
            <a:ext cx="3522662" cy="2722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Rectangle 6"/>
          <p:cNvSpPr/>
          <p:nvPr/>
        </p:nvSpPr>
        <p:spPr>
          <a:xfrm>
            <a:off x="4927600" y="4221163"/>
            <a:ext cx="2871788" cy="404812"/>
          </a:xfrm>
          <a:prstGeom prst="rect">
            <a:avLst/>
          </a:prstGeom>
          <a:noFill/>
          <a:ln w="50800">
            <a:noFill/>
          </a:ln>
        </p:spPr>
        <p:txBody>
          <a:bodyPr lIns="96153" tIns="48076" rIns="96153" bIns="48076" anchor="ctr" anchorCtr="0">
            <a:spAutoFit/>
          </a:bodyPr>
          <a:p>
            <a:pPr algn="ctr"/>
            <a:r>
              <a:rPr lang="en-GB" altLang="en-US" sz="2000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Elbow joint Dislocation.</a:t>
            </a:r>
            <a:endParaRPr lang="en-GB" altLang="en-US" sz="2000" dirty="0">
              <a:solidFill>
                <a:srgbClr val="500000"/>
              </a:solidFill>
              <a:latin typeface="Tahoma" panose="020B0604030504040204" pitchFamily="34" charset="0"/>
            </a:endParaRPr>
          </a:p>
        </p:txBody>
      </p:sp>
      <p:sp>
        <p:nvSpPr>
          <p:cNvPr id="30726" name="Rectangle 7"/>
          <p:cNvSpPr/>
          <p:nvPr/>
        </p:nvSpPr>
        <p:spPr>
          <a:xfrm>
            <a:off x="2243138" y="614363"/>
            <a:ext cx="4848225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just" eaLnBrk="0" hangingPunct="0">
              <a:buNone/>
            </a:pPr>
            <a:r>
              <a:rPr lang="en-US" altLang="en-US" sz="28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Dislocation &amp; </a:t>
            </a:r>
            <a:r>
              <a:rPr lang="en-GB" altLang="en-US" sz="28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Subluxation</a:t>
            </a:r>
            <a:endParaRPr lang="en-US" altLang="en-US" sz="2800" b="1" dirty="0">
              <a:solidFill>
                <a:srgbClr val="5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0727" name="Rectangle 6"/>
          <p:cNvSpPr/>
          <p:nvPr/>
        </p:nvSpPr>
        <p:spPr>
          <a:xfrm>
            <a:off x="3167063" y="982663"/>
            <a:ext cx="2200275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just" eaLnBrk="0" hangingPunct="0">
              <a:buNone/>
            </a:pPr>
            <a:r>
              <a:rPr lang="en-US" altLang="en-US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(Sample Radiographs)</a:t>
            </a:r>
            <a:endParaRPr lang="en-US" altLang="en-US" sz="2000" b="1" dirty="0">
              <a:solidFill>
                <a:srgbClr val="5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 descr="The dolphin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663" y="361950"/>
            <a:ext cx="7900987" cy="592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652588" y="973138"/>
            <a:ext cx="279400" cy="44291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Q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182813" y="906463"/>
            <a:ext cx="7620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U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36863" y="922338"/>
            <a:ext cx="7620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E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486150" y="936625"/>
            <a:ext cx="7620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S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78300" y="966788"/>
            <a:ext cx="7620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752975" y="981075"/>
            <a:ext cx="7620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I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467350" y="1000125"/>
            <a:ext cx="7620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O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273800" y="1025525"/>
            <a:ext cx="7620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N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010400" y="1003300"/>
            <a:ext cx="7620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ckwell" panose="02060603020205020403" pitchFamily="18" charset="0"/>
                <a:ea typeface="+mn-ea"/>
                <a:cs typeface="Tahoma" panose="020B0604030504040204" pitchFamily="34" charset="0"/>
              </a:rPr>
              <a:t>S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673975" y="708025"/>
            <a:ext cx="762000" cy="11239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?</a:t>
            </a:r>
            <a:endParaRPr kumimoji="0" lang="en-GB" sz="19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708343" y="3292828"/>
            <a:ext cx="2073020" cy="887412"/>
          </a:xfrm>
          <a:prstGeom prst="rect">
            <a:avLst/>
          </a:prstGeom>
        </p:spPr>
        <p:txBody>
          <a:bodyPr lIns="96167" tIns="48084" rIns="96167" bIns="48084" rtlCol="1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0" defTabSz="913765" rtl="1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kern="1200" cap="none" spc="50" normalizeH="0" baseline="0" noProof="0" dirty="0"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Thank you</a:t>
            </a:r>
            <a:endParaRPr kumimoji="0" lang="fr-FR" sz="2400" b="1" kern="1200" cap="none" spc="50" normalizeH="0" baseline="0" noProof="0" dirty="0"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6" grpId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5"/>
          <p:cNvSpPr/>
          <p:nvPr/>
        </p:nvSpPr>
        <p:spPr>
          <a:xfrm>
            <a:off x="485775" y="471488"/>
            <a:ext cx="8356600" cy="527050"/>
          </a:xfrm>
          <a:prstGeom prst="rect">
            <a:avLst/>
          </a:prstGeom>
          <a:noFill/>
          <a:ln w="50800">
            <a:noFill/>
          </a:ln>
        </p:spPr>
        <p:txBody>
          <a:bodyPr lIns="96153" tIns="48076" rIns="96153" bIns="48076" anchor="ctr" anchorCtr="0">
            <a:spAutoFit/>
          </a:bodyPr>
          <a:p>
            <a:pPr>
              <a:buNone/>
            </a:pPr>
            <a:r>
              <a:rPr lang="en-US" altLang="en-US" sz="28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What is fracture(#)? </a:t>
            </a:r>
            <a:endParaRPr lang="en-US" altLang="en-US" sz="2400" b="1" dirty="0">
              <a:solidFill>
                <a:srgbClr val="5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171" name="Picture 7" descr="Comminuted Frac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1700" y="1604963"/>
            <a:ext cx="1954213" cy="389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Rectangle 6"/>
          <p:cNvSpPr>
            <a:spLocks noGrp="1"/>
          </p:cNvSpPr>
          <p:nvPr>
            <p:ph idx="1"/>
          </p:nvPr>
        </p:nvSpPr>
        <p:spPr>
          <a:xfrm>
            <a:off x="434975" y="1271588"/>
            <a:ext cx="5360988" cy="1912937"/>
          </a:xfrm>
          <a:ln/>
        </p:spPr>
        <p:txBody>
          <a:bodyPr vert="horz" wrap="square" lIns="96153" tIns="48076" rIns="96153" bIns="48076" anchor="ctr" anchorCtr="0">
            <a:spAutoFit/>
          </a:bodyPr>
          <a:p>
            <a:pPr marL="0" indent="0" algn="l" defTabSz="913130" rtl="0" eaLnBrk="1" hangingPunct="1">
              <a:spcBef>
                <a:spcPct val="0"/>
              </a:spcBef>
              <a:buNone/>
            </a:pPr>
            <a:r>
              <a:rPr lang="ar-SA" altLang="en-US" b="1" dirty="0">
                <a:solidFill>
                  <a:srgbClr val="5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common causes of</a:t>
            </a:r>
            <a:r>
              <a:rPr lang="en-US" altLang="en-US" b="1" dirty="0">
                <a:solidFill>
                  <a:srgbClr val="5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fractures</a:t>
            </a:r>
            <a:r>
              <a:rPr lang="ar-SA" altLang="en-US" b="1" dirty="0">
                <a:solidFill>
                  <a:srgbClr val="5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en-US" b="1" dirty="0">
              <a:solidFill>
                <a:srgbClr val="5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 defTabSz="913130" rtl="0" eaLnBrk="1" hangingPunct="1">
              <a:spcBef>
                <a:spcPct val="0"/>
              </a:spcBef>
              <a:buClr>
                <a:srgbClr val="5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ar-SA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 Fall from a height </a:t>
            </a:r>
            <a:endParaRPr lang="en-US" alt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 defTabSz="913130" rtl="0" eaLnBrk="1" hangingPunct="1">
              <a:spcBef>
                <a:spcPct val="0"/>
              </a:spcBef>
              <a:buClr>
                <a:srgbClr val="5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ar-SA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car </a:t>
            </a:r>
            <a:r>
              <a:rPr lang="ar-SA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accidents </a:t>
            </a:r>
            <a:endParaRPr lang="en-US" alt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 defTabSz="913130" rtl="0" eaLnBrk="1" hangingPunct="1">
              <a:spcBef>
                <a:spcPct val="0"/>
              </a:spcBef>
              <a:buClr>
                <a:srgbClr val="5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ar-SA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 Direct blow </a:t>
            </a:r>
            <a:endParaRPr lang="en-US" alt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 defTabSz="913130" rtl="0" eaLnBrk="1" hangingPunct="1">
              <a:spcBef>
                <a:spcPct val="0"/>
              </a:spcBef>
              <a:buClr>
                <a:srgbClr val="5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ar-SA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 Repetitive forces</a:t>
            </a:r>
            <a:endParaRPr lang="en-US" alt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 defTabSz="913130" rtl="0" eaLnBrk="1" hangingPunct="1">
              <a:spcBef>
                <a:spcPct val="0"/>
              </a:spcBef>
              <a:buClr>
                <a:srgbClr val="5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 Pathology</a:t>
            </a:r>
            <a:endParaRPr lang="en-US" altLang="en-US" sz="18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750" y="3211513"/>
            <a:ext cx="5132388" cy="2189162"/>
          </a:xfrm>
          <a:prstGeom prst="rect">
            <a:avLst/>
          </a:prstGeom>
          <a:noFill/>
          <a:ln w="50800">
            <a:noFill/>
          </a:ln>
        </p:spPr>
        <p:txBody>
          <a:bodyPr lIns="96153" tIns="48076" rIns="96153" bIns="48076" anchor="ctr" anchorCtr="0">
            <a:spAutoFit/>
          </a:bodyPr>
          <a:p>
            <a:pPr>
              <a:buNone/>
            </a:pPr>
            <a:r>
              <a:rPr lang="en-US" altLang="en-US" sz="28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ar-SA" altLang="en-US" sz="2800" b="1" dirty="0">
                <a:solidFill>
                  <a:srgbClr val="5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igns and</a:t>
            </a:r>
            <a:r>
              <a:rPr lang="en-US" altLang="en-US" sz="2800" b="1" dirty="0">
                <a:solidFill>
                  <a:srgbClr val="5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altLang="en-US" sz="2800" b="1" dirty="0">
                <a:solidFill>
                  <a:srgbClr val="5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Symptoms</a:t>
            </a:r>
            <a:endParaRPr lang="en-US" altLang="en-US" sz="2800" b="1" dirty="0">
              <a:solidFill>
                <a:srgbClr val="5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5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Swelling or tenderness</a:t>
            </a:r>
            <a:endParaRPr lang="en-US" alt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5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ar-SA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 pain </a:t>
            </a:r>
            <a:endParaRPr lang="en-US" alt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5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ar-SA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 Numbness </a:t>
            </a:r>
            <a:endParaRPr lang="en-US" alt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5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ar-SA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 Bleeding </a:t>
            </a:r>
            <a:endParaRPr lang="en-US" alt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5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ar-SA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 Broken skin with bone protruding </a:t>
            </a:r>
            <a:endParaRPr lang="en-US" alt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5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ar-SA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 Limitation or unwillingness to move a limb</a:t>
            </a:r>
            <a:endParaRPr lang="en-US" altLang="en-US" sz="3200" dirty="0">
              <a:latin typeface="Angsana New" panose="02020603050405020304" pitchFamily="18" charset="-34"/>
              <a:ea typeface="Angsana New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003300"/>
            <a:ext cx="50625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en-US" sz="1800" dirty="0">
                <a:latin typeface="Tahoma" panose="020B0604030504040204" pitchFamily="34" charset="0"/>
                <a:cs typeface="Times New Roman" panose="02020603050405020304" pitchFamily="18" charset="0"/>
              </a:rPr>
              <a:t>a break in the continuity of a bone or cartilage. </a:t>
            </a:r>
            <a:endParaRPr lang="en-US" altLang="en-US" sz="1800" dirty="0"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charRg st="28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charRg st="28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charRg st="49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2">
                                            <p:txEl>
                                              <p:charRg st="49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charRg st="65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72">
                                            <p:txEl>
                                              <p:charRg st="65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charRg st="79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172">
                                            <p:txEl>
                                              <p:charRg st="79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charRg st="98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172">
                                            <p:txEl>
                                              <p:charRg st="98" end="1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3"/>
          <p:cNvGrpSpPr/>
          <p:nvPr/>
        </p:nvGrpSpPr>
        <p:grpSpPr>
          <a:xfrm>
            <a:off x="3235325" y="1849438"/>
            <a:ext cx="3175000" cy="868362"/>
            <a:chOff x="1061" y="920"/>
            <a:chExt cx="3658" cy="1085"/>
          </a:xfrm>
        </p:grpSpPr>
        <p:sp>
          <p:nvSpPr>
            <p:cNvPr id="10442" name="Freeform 4"/>
            <p:cNvSpPr/>
            <p:nvPr/>
          </p:nvSpPr>
          <p:spPr>
            <a:xfrm>
              <a:off x="1061" y="920"/>
              <a:ext cx="3658" cy="1085"/>
            </a:xfrm>
            <a:custGeom>
              <a:avLst/>
              <a:gdLst>
                <a:gd name="txL" fmla="*/ 0 w 1463"/>
                <a:gd name="txT" fmla="*/ 0 h 407"/>
                <a:gd name="txR" fmla="*/ 1463 w 1463"/>
                <a:gd name="txB" fmla="*/ 407 h 40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463" h="407">
                  <a:moveTo>
                    <a:pt x="92" y="0"/>
                  </a:moveTo>
                  <a:cubicBezTo>
                    <a:pt x="178" y="26"/>
                    <a:pt x="285" y="101"/>
                    <a:pt x="336" y="122"/>
                  </a:cubicBezTo>
                  <a:cubicBezTo>
                    <a:pt x="370" y="132"/>
                    <a:pt x="388" y="140"/>
                    <a:pt x="427" y="134"/>
                  </a:cubicBezTo>
                  <a:cubicBezTo>
                    <a:pt x="461" y="129"/>
                    <a:pt x="505" y="129"/>
                    <a:pt x="572" y="138"/>
                  </a:cubicBezTo>
                  <a:cubicBezTo>
                    <a:pt x="591" y="139"/>
                    <a:pt x="622" y="147"/>
                    <a:pt x="639" y="149"/>
                  </a:cubicBezTo>
                  <a:cubicBezTo>
                    <a:pt x="707" y="159"/>
                    <a:pt x="833" y="193"/>
                    <a:pt x="902" y="194"/>
                  </a:cubicBezTo>
                  <a:cubicBezTo>
                    <a:pt x="945" y="194"/>
                    <a:pt x="963" y="191"/>
                    <a:pt x="979" y="191"/>
                  </a:cubicBezTo>
                  <a:cubicBezTo>
                    <a:pt x="986" y="190"/>
                    <a:pt x="996" y="192"/>
                    <a:pt x="1004" y="190"/>
                  </a:cubicBezTo>
                  <a:cubicBezTo>
                    <a:pt x="1033" y="182"/>
                    <a:pt x="1063" y="162"/>
                    <a:pt x="1072" y="156"/>
                  </a:cubicBezTo>
                  <a:cubicBezTo>
                    <a:pt x="1084" y="149"/>
                    <a:pt x="1104" y="133"/>
                    <a:pt x="1115" y="128"/>
                  </a:cubicBezTo>
                  <a:cubicBezTo>
                    <a:pt x="1127" y="122"/>
                    <a:pt x="1139" y="121"/>
                    <a:pt x="1152" y="118"/>
                  </a:cubicBezTo>
                  <a:cubicBezTo>
                    <a:pt x="1166" y="115"/>
                    <a:pt x="1188" y="111"/>
                    <a:pt x="1195" y="108"/>
                  </a:cubicBezTo>
                  <a:cubicBezTo>
                    <a:pt x="1203" y="106"/>
                    <a:pt x="1205" y="103"/>
                    <a:pt x="1211" y="102"/>
                  </a:cubicBezTo>
                  <a:cubicBezTo>
                    <a:pt x="1218" y="101"/>
                    <a:pt x="1232" y="92"/>
                    <a:pt x="1242" y="91"/>
                  </a:cubicBezTo>
                  <a:cubicBezTo>
                    <a:pt x="1244" y="88"/>
                    <a:pt x="1263" y="73"/>
                    <a:pt x="1269" y="73"/>
                  </a:cubicBezTo>
                  <a:cubicBezTo>
                    <a:pt x="1269" y="73"/>
                    <a:pt x="1282" y="72"/>
                    <a:pt x="1281" y="100"/>
                  </a:cubicBezTo>
                  <a:cubicBezTo>
                    <a:pt x="1281" y="128"/>
                    <a:pt x="1241" y="148"/>
                    <a:pt x="1236" y="151"/>
                  </a:cubicBezTo>
                  <a:cubicBezTo>
                    <a:pt x="1230" y="154"/>
                    <a:pt x="1200" y="160"/>
                    <a:pt x="1195" y="163"/>
                  </a:cubicBezTo>
                  <a:cubicBezTo>
                    <a:pt x="1190" y="165"/>
                    <a:pt x="1179" y="171"/>
                    <a:pt x="1179" y="171"/>
                  </a:cubicBezTo>
                  <a:cubicBezTo>
                    <a:pt x="1179" y="171"/>
                    <a:pt x="1182" y="176"/>
                    <a:pt x="1191" y="178"/>
                  </a:cubicBezTo>
                  <a:cubicBezTo>
                    <a:pt x="1200" y="180"/>
                    <a:pt x="1211" y="182"/>
                    <a:pt x="1229" y="185"/>
                  </a:cubicBezTo>
                  <a:cubicBezTo>
                    <a:pt x="1247" y="188"/>
                    <a:pt x="1248" y="188"/>
                    <a:pt x="1269" y="191"/>
                  </a:cubicBezTo>
                  <a:cubicBezTo>
                    <a:pt x="1291" y="194"/>
                    <a:pt x="1301" y="195"/>
                    <a:pt x="1314" y="196"/>
                  </a:cubicBezTo>
                  <a:cubicBezTo>
                    <a:pt x="1327" y="197"/>
                    <a:pt x="1334" y="198"/>
                    <a:pt x="1351" y="203"/>
                  </a:cubicBezTo>
                  <a:cubicBezTo>
                    <a:pt x="1369" y="207"/>
                    <a:pt x="1382" y="211"/>
                    <a:pt x="1404" y="218"/>
                  </a:cubicBezTo>
                  <a:cubicBezTo>
                    <a:pt x="1427" y="226"/>
                    <a:pt x="1437" y="236"/>
                    <a:pt x="1435" y="248"/>
                  </a:cubicBezTo>
                  <a:cubicBezTo>
                    <a:pt x="1432" y="262"/>
                    <a:pt x="1419" y="264"/>
                    <a:pt x="1400" y="261"/>
                  </a:cubicBezTo>
                  <a:cubicBezTo>
                    <a:pt x="1381" y="258"/>
                    <a:pt x="1383" y="258"/>
                    <a:pt x="1369" y="255"/>
                  </a:cubicBezTo>
                  <a:cubicBezTo>
                    <a:pt x="1356" y="252"/>
                    <a:pt x="1341" y="248"/>
                    <a:pt x="1331" y="247"/>
                  </a:cubicBezTo>
                  <a:cubicBezTo>
                    <a:pt x="1320" y="246"/>
                    <a:pt x="1311" y="247"/>
                    <a:pt x="1306" y="247"/>
                  </a:cubicBezTo>
                  <a:cubicBezTo>
                    <a:pt x="1301" y="246"/>
                    <a:pt x="1289" y="244"/>
                    <a:pt x="1280" y="243"/>
                  </a:cubicBezTo>
                  <a:cubicBezTo>
                    <a:pt x="1271" y="242"/>
                    <a:pt x="1265" y="244"/>
                    <a:pt x="1265" y="244"/>
                  </a:cubicBezTo>
                  <a:cubicBezTo>
                    <a:pt x="1275" y="248"/>
                    <a:pt x="1295" y="249"/>
                    <a:pt x="1306" y="251"/>
                  </a:cubicBezTo>
                  <a:cubicBezTo>
                    <a:pt x="1318" y="252"/>
                    <a:pt x="1343" y="257"/>
                    <a:pt x="1352" y="260"/>
                  </a:cubicBezTo>
                  <a:cubicBezTo>
                    <a:pt x="1361" y="263"/>
                    <a:pt x="1381" y="268"/>
                    <a:pt x="1393" y="271"/>
                  </a:cubicBezTo>
                  <a:cubicBezTo>
                    <a:pt x="1406" y="274"/>
                    <a:pt x="1435" y="281"/>
                    <a:pt x="1444" y="284"/>
                  </a:cubicBezTo>
                  <a:cubicBezTo>
                    <a:pt x="1452" y="288"/>
                    <a:pt x="1463" y="295"/>
                    <a:pt x="1460" y="310"/>
                  </a:cubicBezTo>
                  <a:cubicBezTo>
                    <a:pt x="1458" y="325"/>
                    <a:pt x="1447" y="330"/>
                    <a:pt x="1430" y="326"/>
                  </a:cubicBezTo>
                  <a:cubicBezTo>
                    <a:pt x="1414" y="323"/>
                    <a:pt x="1397" y="319"/>
                    <a:pt x="1387" y="318"/>
                  </a:cubicBezTo>
                  <a:cubicBezTo>
                    <a:pt x="1378" y="316"/>
                    <a:pt x="1370" y="314"/>
                    <a:pt x="1356" y="312"/>
                  </a:cubicBezTo>
                  <a:cubicBezTo>
                    <a:pt x="1342" y="309"/>
                    <a:pt x="1334" y="307"/>
                    <a:pt x="1321" y="305"/>
                  </a:cubicBezTo>
                  <a:cubicBezTo>
                    <a:pt x="1307" y="304"/>
                    <a:pt x="1301" y="302"/>
                    <a:pt x="1289" y="299"/>
                  </a:cubicBezTo>
                  <a:cubicBezTo>
                    <a:pt x="1276" y="296"/>
                    <a:pt x="1261" y="293"/>
                    <a:pt x="1258" y="295"/>
                  </a:cubicBezTo>
                  <a:cubicBezTo>
                    <a:pt x="1254" y="297"/>
                    <a:pt x="1263" y="298"/>
                    <a:pt x="1270" y="299"/>
                  </a:cubicBezTo>
                  <a:cubicBezTo>
                    <a:pt x="1276" y="301"/>
                    <a:pt x="1297" y="304"/>
                    <a:pt x="1306" y="307"/>
                  </a:cubicBezTo>
                  <a:cubicBezTo>
                    <a:pt x="1316" y="311"/>
                    <a:pt x="1337" y="319"/>
                    <a:pt x="1349" y="321"/>
                  </a:cubicBezTo>
                  <a:cubicBezTo>
                    <a:pt x="1360" y="324"/>
                    <a:pt x="1398" y="335"/>
                    <a:pt x="1408" y="336"/>
                  </a:cubicBezTo>
                  <a:cubicBezTo>
                    <a:pt x="1418" y="338"/>
                    <a:pt x="1426" y="347"/>
                    <a:pt x="1423" y="361"/>
                  </a:cubicBezTo>
                  <a:cubicBezTo>
                    <a:pt x="1419" y="376"/>
                    <a:pt x="1410" y="379"/>
                    <a:pt x="1399" y="377"/>
                  </a:cubicBezTo>
                  <a:cubicBezTo>
                    <a:pt x="1388" y="375"/>
                    <a:pt x="1367" y="372"/>
                    <a:pt x="1356" y="368"/>
                  </a:cubicBezTo>
                  <a:cubicBezTo>
                    <a:pt x="1344" y="365"/>
                    <a:pt x="1332" y="364"/>
                    <a:pt x="1318" y="360"/>
                  </a:cubicBezTo>
                  <a:cubicBezTo>
                    <a:pt x="1304" y="356"/>
                    <a:pt x="1287" y="351"/>
                    <a:pt x="1274" y="348"/>
                  </a:cubicBezTo>
                  <a:cubicBezTo>
                    <a:pt x="1260" y="345"/>
                    <a:pt x="1248" y="340"/>
                    <a:pt x="1241" y="339"/>
                  </a:cubicBezTo>
                  <a:cubicBezTo>
                    <a:pt x="1233" y="339"/>
                    <a:pt x="1238" y="343"/>
                    <a:pt x="1238" y="343"/>
                  </a:cubicBezTo>
                  <a:cubicBezTo>
                    <a:pt x="1238" y="343"/>
                    <a:pt x="1263" y="351"/>
                    <a:pt x="1271" y="354"/>
                  </a:cubicBezTo>
                  <a:cubicBezTo>
                    <a:pt x="1279" y="358"/>
                    <a:pt x="1288" y="360"/>
                    <a:pt x="1299" y="362"/>
                  </a:cubicBezTo>
                  <a:cubicBezTo>
                    <a:pt x="1310" y="364"/>
                    <a:pt x="1338" y="369"/>
                    <a:pt x="1345" y="376"/>
                  </a:cubicBezTo>
                  <a:cubicBezTo>
                    <a:pt x="1352" y="382"/>
                    <a:pt x="1352" y="398"/>
                    <a:pt x="1337" y="403"/>
                  </a:cubicBezTo>
                  <a:cubicBezTo>
                    <a:pt x="1322" y="407"/>
                    <a:pt x="1305" y="403"/>
                    <a:pt x="1293" y="401"/>
                  </a:cubicBezTo>
                  <a:cubicBezTo>
                    <a:pt x="1280" y="399"/>
                    <a:pt x="1263" y="398"/>
                    <a:pt x="1252" y="394"/>
                  </a:cubicBezTo>
                  <a:cubicBezTo>
                    <a:pt x="1241" y="391"/>
                    <a:pt x="1226" y="389"/>
                    <a:pt x="1216" y="386"/>
                  </a:cubicBezTo>
                  <a:cubicBezTo>
                    <a:pt x="1205" y="384"/>
                    <a:pt x="1198" y="380"/>
                    <a:pt x="1194" y="381"/>
                  </a:cubicBezTo>
                  <a:cubicBezTo>
                    <a:pt x="1190" y="381"/>
                    <a:pt x="1169" y="383"/>
                    <a:pt x="1163" y="382"/>
                  </a:cubicBezTo>
                  <a:cubicBezTo>
                    <a:pt x="1156" y="381"/>
                    <a:pt x="1149" y="381"/>
                    <a:pt x="1149" y="381"/>
                  </a:cubicBezTo>
                  <a:cubicBezTo>
                    <a:pt x="1149" y="381"/>
                    <a:pt x="1106" y="383"/>
                    <a:pt x="1090" y="382"/>
                  </a:cubicBezTo>
                  <a:cubicBezTo>
                    <a:pt x="1074" y="381"/>
                    <a:pt x="1029" y="374"/>
                    <a:pt x="1015" y="370"/>
                  </a:cubicBezTo>
                  <a:cubicBezTo>
                    <a:pt x="1002" y="366"/>
                    <a:pt x="996" y="362"/>
                    <a:pt x="993" y="361"/>
                  </a:cubicBezTo>
                  <a:cubicBezTo>
                    <a:pt x="973" y="358"/>
                    <a:pt x="955" y="359"/>
                    <a:pt x="947" y="358"/>
                  </a:cubicBezTo>
                  <a:cubicBezTo>
                    <a:pt x="924" y="357"/>
                    <a:pt x="918" y="358"/>
                    <a:pt x="884" y="355"/>
                  </a:cubicBezTo>
                  <a:cubicBezTo>
                    <a:pt x="850" y="351"/>
                    <a:pt x="780" y="351"/>
                    <a:pt x="690" y="358"/>
                  </a:cubicBezTo>
                  <a:cubicBezTo>
                    <a:pt x="600" y="365"/>
                    <a:pt x="526" y="366"/>
                    <a:pt x="499" y="365"/>
                  </a:cubicBezTo>
                  <a:cubicBezTo>
                    <a:pt x="474" y="364"/>
                    <a:pt x="298" y="348"/>
                    <a:pt x="283" y="349"/>
                  </a:cubicBezTo>
                  <a:cubicBezTo>
                    <a:pt x="269" y="350"/>
                    <a:pt x="244" y="349"/>
                    <a:pt x="229" y="341"/>
                  </a:cubicBezTo>
                  <a:cubicBezTo>
                    <a:pt x="214" y="334"/>
                    <a:pt x="190" y="325"/>
                    <a:pt x="161" y="325"/>
                  </a:cubicBezTo>
                  <a:cubicBezTo>
                    <a:pt x="98" y="325"/>
                    <a:pt x="33" y="312"/>
                    <a:pt x="0" y="298"/>
                  </a:cubicBezTo>
                </a:path>
              </a:pathLst>
            </a:custGeom>
            <a:solidFill>
              <a:srgbClr val="FEF6F2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43" name="Freeform 5"/>
            <p:cNvSpPr/>
            <p:nvPr/>
          </p:nvSpPr>
          <p:spPr>
            <a:xfrm>
              <a:off x="3984" y="1403"/>
              <a:ext cx="22" cy="90"/>
            </a:xfrm>
            <a:custGeom>
              <a:avLst/>
              <a:gdLst>
                <a:gd name="txL" fmla="*/ 0 w 9"/>
                <a:gd name="txT" fmla="*/ 0 h 34"/>
                <a:gd name="txR" fmla="*/ 9 w 9"/>
                <a:gd name="txB" fmla="*/ 34 h 34"/>
              </a:gdLst>
              <a:ahLst/>
              <a:cxnLst>
                <a:cxn ang="0">
                  <a:pos x="115616033" y="0"/>
                </a:cxn>
                <a:cxn ang="0">
                  <a:pos x="571670129" y="2147483647"/>
                </a:cxn>
                <a:cxn ang="0">
                  <a:pos x="1001124809" y="2147483647"/>
                </a:cxn>
              </a:cxnLst>
              <a:rect l="txL" t="txT" r="txR" b="txB"/>
              <a:pathLst>
                <a:path w="9" h="34">
                  <a:moveTo>
                    <a:pt x="1" y="0"/>
                  </a:moveTo>
                  <a:cubicBezTo>
                    <a:pt x="0" y="4"/>
                    <a:pt x="2" y="6"/>
                    <a:pt x="4" y="9"/>
                  </a:cubicBezTo>
                  <a:cubicBezTo>
                    <a:pt x="9" y="17"/>
                    <a:pt x="6" y="25"/>
                    <a:pt x="7" y="34"/>
                  </a:cubicBezTo>
                </a:path>
              </a:pathLst>
            </a:custGeom>
            <a:noFill/>
            <a:ln w="7938" cap="rnd" cmpd="sng">
              <a:solidFill>
                <a:srgbClr val="D4AB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44" name="Freeform 6"/>
            <p:cNvSpPr/>
            <p:nvPr/>
          </p:nvSpPr>
          <p:spPr>
            <a:xfrm>
              <a:off x="3996" y="1389"/>
              <a:ext cx="40" cy="104"/>
            </a:xfrm>
            <a:custGeom>
              <a:avLst/>
              <a:gdLst>
                <a:gd name="txL" fmla="*/ 0 w 16"/>
                <a:gd name="txT" fmla="*/ 0 h 39"/>
                <a:gd name="txR" fmla="*/ 16 w 16"/>
                <a:gd name="txB" fmla="*/ 39 h 39"/>
              </a:gdLst>
              <a:ahLst/>
              <a:cxnLst>
                <a:cxn ang="0">
                  <a:pos x="0" y="0"/>
                </a:cxn>
                <a:cxn ang="0">
                  <a:pos x="1338116162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6" h="39">
                  <a:moveTo>
                    <a:pt x="0" y="0"/>
                  </a:moveTo>
                  <a:cubicBezTo>
                    <a:pt x="1" y="3"/>
                    <a:pt x="4" y="5"/>
                    <a:pt x="6" y="7"/>
                  </a:cubicBezTo>
                  <a:cubicBezTo>
                    <a:pt x="15" y="16"/>
                    <a:pt x="16" y="27"/>
                    <a:pt x="16" y="39"/>
                  </a:cubicBezTo>
                </a:path>
              </a:pathLst>
            </a:custGeom>
            <a:noFill/>
            <a:ln w="7938" cap="rnd" cmpd="sng">
              <a:solidFill>
                <a:srgbClr val="D4AB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45" name="Freeform 7"/>
            <p:cNvSpPr/>
            <p:nvPr/>
          </p:nvSpPr>
          <p:spPr>
            <a:xfrm>
              <a:off x="4281" y="1920"/>
              <a:ext cx="143" cy="75"/>
            </a:xfrm>
            <a:custGeom>
              <a:avLst/>
              <a:gdLst>
                <a:gd name="txL" fmla="*/ 0 w 57"/>
                <a:gd name="txT" fmla="*/ 0 h 28"/>
                <a:gd name="txR" fmla="*/ 57 w 57"/>
                <a:gd name="txB" fmla="*/ 28 h 2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974535206" y="2147483647"/>
                </a:cxn>
                <a:cxn ang="0">
                  <a:pos x="1470350935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7" h="28">
                  <a:moveTo>
                    <a:pt x="57" y="15"/>
                  </a:moveTo>
                  <a:cubicBezTo>
                    <a:pt x="48" y="28"/>
                    <a:pt x="35" y="26"/>
                    <a:pt x="22" y="24"/>
                  </a:cubicBezTo>
                  <a:cubicBezTo>
                    <a:pt x="17" y="23"/>
                    <a:pt x="8" y="24"/>
                    <a:pt x="4" y="19"/>
                  </a:cubicBezTo>
                  <a:cubicBezTo>
                    <a:pt x="0" y="15"/>
                    <a:pt x="5" y="6"/>
                    <a:pt x="6" y="0"/>
                  </a:cubicBezTo>
                  <a:cubicBezTo>
                    <a:pt x="8" y="4"/>
                    <a:pt x="6" y="9"/>
                    <a:pt x="10" y="13"/>
                  </a:cubicBezTo>
                  <a:cubicBezTo>
                    <a:pt x="13" y="16"/>
                    <a:pt x="20" y="17"/>
                    <a:pt x="25" y="18"/>
                  </a:cubicBezTo>
                  <a:cubicBezTo>
                    <a:pt x="31" y="18"/>
                    <a:pt x="51" y="18"/>
                    <a:pt x="55" y="13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46" name="Freeform 8"/>
            <p:cNvSpPr/>
            <p:nvPr/>
          </p:nvSpPr>
          <p:spPr>
            <a:xfrm>
              <a:off x="4201" y="1909"/>
              <a:ext cx="80" cy="70"/>
            </a:xfrm>
            <a:custGeom>
              <a:avLst/>
              <a:gdLst>
                <a:gd name="txL" fmla="*/ 0 w 32"/>
                <a:gd name="txT" fmla="*/ 0 h 26"/>
                <a:gd name="txR" fmla="*/ 32 w 32"/>
                <a:gd name="txB" fmla="*/ 26 h 2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989995211" y="2147483647"/>
                </a:cxn>
                <a:cxn ang="0">
                  <a:pos x="434633233" y="2147483647"/>
                </a:cxn>
                <a:cxn ang="0">
                  <a:pos x="1815952414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2" h="26">
                  <a:moveTo>
                    <a:pt x="32" y="9"/>
                  </a:moveTo>
                  <a:cubicBezTo>
                    <a:pt x="29" y="13"/>
                    <a:pt x="30" y="21"/>
                    <a:pt x="25" y="24"/>
                  </a:cubicBezTo>
                  <a:cubicBezTo>
                    <a:pt x="22" y="26"/>
                    <a:pt x="14" y="24"/>
                    <a:pt x="9" y="24"/>
                  </a:cubicBezTo>
                  <a:cubicBezTo>
                    <a:pt x="4" y="22"/>
                    <a:pt x="0" y="22"/>
                    <a:pt x="2" y="16"/>
                  </a:cubicBezTo>
                  <a:cubicBezTo>
                    <a:pt x="3" y="13"/>
                    <a:pt x="7" y="11"/>
                    <a:pt x="8" y="9"/>
                  </a:cubicBezTo>
                  <a:cubicBezTo>
                    <a:pt x="10" y="6"/>
                    <a:pt x="11" y="3"/>
                    <a:pt x="12" y="0"/>
                  </a:cubicBezTo>
                  <a:cubicBezTo>
                    <a:pt x="12" y="4"/>
                    <a:pt x="7" y="11"/>
                    <a:pt x="10" y="15"/>
                  </a:cubicBezTo>
                  <a:cubicBezTo>
                    <a:pt x="14" y="21"/>
                    <a:pt x="22" y="16"/>
                    <a:pt x="25" y="12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47" name="Freeform 9"/>
            <p:cNvSpPr/>
            <p:nvPr/>
          </p:nvSpPr>
          <p:spPr>
            <a:xfrm>
              <a:off x="4081" y="1848"/>
              <a:ext cx="115" cy="104"/>
            </a:xfrm>
            <a:custGeom>
              <a:avLst/>
              <a:gdLst>
                <a:gd name="txL" fmla="*/ 0 w 46"/>
                <a:gd name="txT" fmla="*/ 0 h 39"/>
                <a:gd name="txR" fmla="*/ 46 w 46"/>
                <a:gd name="txB" fmla="*/ 39 h 3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1350355392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6" h="39">
                  <a:moveTo>
                    <a:pt x="46" y="23"/>
                  </a:moveTo>
                  <a:cubicBezTo>
                    <a:pt x="42" y="29"/>
                    <a:pt x="45" y="37"/>
                    <a:pt x="36" y="38"/>
                  </a:cubicBezTo>
                  <a:cubicBezTo>
                    <a:pt x="32" y="39"/>
                    <a:pt x="27" y="37"/>
                    <a:pt x="23" y="37"/>
                  </a:cubicBezTo>
                  <a:cubicBezTo>
                    <a:pt x="16" y="35"/>
                    <a:pt x="6" y="33"/>
                    <a:pt x="0" y="28"/>
                  </a:cubicBezTo>
                  <a:cubicBezTo>
                    <a:pt x="1" y="26"/>
                    <a:pt x="4" y="24"/>
                    <a:pt x="6" y="22"/>
                  </a:cubicBezTo>
                  <a:cubicBezTo>
                    <a:pt x="8" y="19"/>
                    <a:pt x="9" y="15"/>
                    <a:pt x="11" y="12"/>
                  </a:cubicBezTo>
                  <a:cubicBezTo>
                    <a:pt x="14" y="7"/>
                    <a:pt x="20" y="1"/>
                    <a:pt x="27" y="0"/>
                  </a:cubicBezTo>
                  <a:cubicBezTo>
                    <a:pt x="22" y="7"/>
                    <a:pt x="11" y="19"/>
                    <a:pt x="18" y="28"/>
                  </a:cubicBezTo>
                  <a:cubicBezTo>
                    <a:pt x="25" y="38"/>
                    <a:pt x="36" y="22"/>
                    <a:pt x="45" y="23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48" name="Freeform 10"/>
            <p:cNvSpPr/>
            <p:nvPr/>
          </p:nvSpPr>
          <p:spPr>
            <a:xfrm>
              <a:off x="4439" y="1832"/>
              <a:ext cx="177" cy="91"/>
            </a:xfrm>
            <a:custGeom>
              <a:avLst/>
              <a:gdLst>
                <a:gd name="txL" fmla="*/ 0 w 71"/>
                <a:gd name="txT" fmla="*/ 0 h 34"/>
                <a:gd name="txR" fmla="*/ 71 w 71"/>
                <a:gd name="txB" fmla="*/ 34 h 34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453531113" y="2147483647"/>
                </a:cxn>
                <a:cxn ang="0">
                  <a:pos x="1897979099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1" h="34">
                  <a:moveTo>
                    <a:pt x="69" y="12"/>
                  </a:moveTo>
                  <a:cubicBezTo>
                    <a:pt x="71" y="34"/>
                    <a:pt x="42" y="30"/>
                    <a:pt x="29" y="27"/>
                  </a:cubicBezTo>
                  <a:cubicBezTo>
                    <a:pt x="23" y="26"/>
                    <a:pt x="12" y="24"/>
                    <a:pt x="7" y="20"/>
                  </a:cubicBezTo>
                  <a:cubicBezTo>
                    <a:pt x="0" y="15"/>
                    <a:pt x="6" y="7"/>
                    <a:pt x="9" y="0"/>
                  </a:cubicBezTo>
                  <a:cubicBezTo>
                    <a:pt x="10" y="6"/>
                    <a:pt x="8" y="11"/>
                    <a:pt x="13" y="16"/>
                  </a:cubicBezTo>
                  <a:cubicBezTo>
                    <a:pt x="19" y="21"/>
                    <a:pt x="27" y="20"/>
                    <a:pt x="34" y="20"/>
                  </a:cubicBezTo>
                  <a:cubicBezTo>
                    <a:pt x="45" y="21"/>
                    <a:pt x="61" y="23"/>
                    <a:pt x="66" y="12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49" name="Freeform 11"/>
            <p:cNvSpPr/>
            <p:nvPr/>
          </p:nvSpPr>
          <p:spPr>
            <a:xfrm>
              <a:off x="4331" y="1800"/>
              <a:ext cx="108" cy="77"/>
            </a:xfrm>
            <a:custGeom>
              <a:avLst/>
              <a:gdLst>
                <a:gd name="txL" fmla="*/ 0 w 43"/>
                <a:gd name="txT" fmla="*/ 0 h 29"/>
                <a:gd name="txR" fmla="*/ 43 w 43"/>
                <a:gd name="txB" fmla="*/ 29 h 2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315585171" y="2147483647"/>
                </a:cxn>
                <a:cxn ang="0">
                  <a:pos x="1309138444" y="2147483647"/>
                </a:cxn>
                <a:cxn ang="0">
                  <a:pos x="1504749582" y="0"/>
                </a:cxn>
                <a:cxn ang="0">
                  <a:pos x="199079867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3" h="29">
                  <a:moveTo>
                    <a:pt x="43" y="11"/>
                  </a:moveTo>
                  <a:cubicBezTo>
                    <a:pt x="40" y="17"/>
                    <a:pt x="41" y="24"/>
                    <a:pt x="34" y="27"/>
                  </a:cubicBezTo>
                  <a:cubicBezTo>
                    <a:pt x="29" y="29"/>
                    <a:pt x="21" y="27"/>
                    <a:pt x="16" y="26"/>
                  </a:cubicBezTo>
                  <a:cubicBezTo>
                    <a:pt x="12" y="25"/>
                    <a:pt x="3" y="24"/>
                    <a:pt x="1" y="19"/>
                  </a:cubicBezTo>
                  <a:cubicBezTo>
                    <a:pt x="0" y="16"/>
                    <a:pt x="4" y="13"/>
                    <a:pt x="5" y="10"/>
                  </a:cubicBezTo>
                  <a:cubicBezTo>
                    <a:pt x="6" y="7"/>
                    <a:pt x="5" y="2"/>
                    <a:pt x="6" y="0"/>
                  </a:cubicBezTo>
                  <a:cubicBezTo>
                    <a:pt x="6" y="5"/>
                    <a:pt x="5" y="12"/>
                    <a:pt x="8" y="16"/>
                  </a:cubicBezTo>
                  <a:cubicBezTo>
                    <a:pt x="15" y="25"/>
                    <a:pt x="23" y="17"/>
                    <a:pt x="31" y="16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50" name="Freeform 12"/>
            <p:cNvSpPr/>
            <p:nvPr/>
          </p:nvSpPr>
          <p:spPr>
            <a:xfrm>
              <a:off x="4201" y="1771"/>
              <a:ext cx="90" cy="64"/>
            </a:xfrm>
            <a:custGeom>
              <a:avLst/>
              <a:gdLst>
                <a:gd name="txL" fmla="*/ 0 w 36"/>
                <a:gd name="txT" fmla="*/ 0 h 24"/>
                <a:gd name="txR" fmla="*/ 36 w 36"/>
                <a:gd name="txB" fmla="*/ 24 h 24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1555363821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6" h="24">
                  <a:moveTo>
                    <a:pt x="36" y="5"/>
                  </a:moveTo>
                  <a:cubicBezTo>
                    <a:pt x="35" y="16"/>
                    <a:pt x="34" y="24"/>
                    <a:pt x="22" y="22"/>
                  </a:cubicBezTo>
                  <a:cubicBezTo>
                    <a:pt x="15" y="21"/>
                    <a:pt x="5" y="20"/>
                    <a:pt x="0" y="15"/>
                  </a:cubicBezTo>
                  <a:cubicBezTo>
                    <a:pt x="5" y="12"/>
                    <a:pt x="7" y="5"/>
                    <a:pt x="7" y="0"/>
                  </a:cubicBezTo>
                  <a:cubicBezTo>
                    <a:pt x="7" y="4"/>
                    <a:pt x="7" y="10"/>
                    <a:pt x="12" y="13"/>
                  </a:cubicBezTo>
                  <a:cubicBezTo>
                    <a:pt x="17" y="16"/>
                    <a:pt x="31" y="13"/>
                    <a:pt x="33" y="8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51" name="Freeform 13"/>
            <p:cNvSpPr/>
            <p:nvPr/>
          </p:nvSpPr>
          <p:spPr>
            <a:xfrm>
              <a:off x="4541" y="1701"/>
              <a:ext cx="163" cy="83"/>
            </a:xfrm>
            <a:custGeom>
              <a:avLst/>
              <a:gdLst>
                <a:gd name="txL" fmla="*/ 0 w 65"/>
                <a:gd name="txT" fmla="*/ 0 h 31"/>
                <a:gd name="txR" fmla="*/ 65 w 65"/>
                <a:gd name="txB" fmla="*/ 31 h 31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968329563" y="2147483647"/>
                </a:cxn>
                <a:cxn ang="0">
                  <a:pos x="305381009" y="2147483647"/>
                </a:cxn>
                <a:cxn ang="0">
                  <a:pos x="1459921443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5" h="31">
                  <a:moveTo>
                    <a:pt x="64" y="16"/>
                  </a:moveTo>
                  <a:cubicBezTo>
                    <a:pt x="65" y="23"/>
                    <a:pt x="57" y="30"/>
                    <a:pt x="51" y="30"/>
                  </a:cubicBezTo>
                  <a:cubicBezTo>
                    <a:pt x="44" y="31"/>
                    <a:pt x="35" y="28"/>
                    <a:pt x="28" y="26"/>
                  </a:cubicBezTo>
                  <a:cubicBezTo>
                    <a:pt x="22" y="25"/>
                    <a:pt x="9" y="24"/>
                    <a:pt x="4" y="20"/>
                  </a:cubicBezTo>
                  <a:cubicBezTo>
                    <a:pt x="0" y="17"/>
                    <a:pt x="1" y="19"/>
                    <a:pt x="1" y="14"/>
                  </a:cubicBezTo>
                  <a:cubicBezTo>
                    <a:pt x="1" y="10"/>
                    <a:pt x="4" y="3"/>
                    <a:pt x="6" y="0"/>
                  </a:cubicBezTo>
                  <a:cubicBezTo>
                    <a:pt x="6" y="8"/>
                    <a:pt x="2" y="15"/>
                    <a:pt x="12" y="18"/>
                  </a:cubicBezTo>
                  <a:cubicBezTo>
                    <a:pt x="18" y="19"/>
                    <a:pt x="26" y="18"/>
                    <a:pt x="32" y="20"/>
                  </a:cubicBezTo>
                  <a:cubicBezTo>
                    <a:pt x="45" y="22"/>
                    <a:pt x="56" y="24"/>
                    <a:pt x="62" y="9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52" name="Freeform 14"/>
            <p:cNvSpPr/>
            <p:nvPr/>
          </p:nvSpPr>
          <p:spPr>
            <a:xfrm>
              <a:off x="4399" y="1667"/>
              <a:ext cx="122" cy="82"/>
            </a:xfrm>
            <a:custGeom>
              <a:avLst/>
              <a:gdLst>
                <a:gd name="txL" fmla="*/ 0 w 49"/>
                <a:gd name="txT" fmla="*/ 0 h 31"/>
                <a:gd name="txR" fmla="*/ 49 w 49"/>
                <a:gd name="txB" fmla="*/ 31 h 31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080148073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9" h="31">
                  <a:moveTo>
                    <a:pt x="49" y="11"/>
                  </a:moveTo>
                  <a:cubicBezTo>
                    <a:pt x="48" y="31"/>
                    <a:pt x="32" y="29"/>
                    <a:pt x="18" y="26"/>
                  </a:cubicBezTo>
                  <a:cubicBezTo>
                    <a:pt x="0" y="22"/>
                    <a:pt x="13" y="13"/>
                    <a:pt x="10" y="0"/>
                  </a:cubicBezTo>
                  <a:cubicBezTo>
                    <a:pt x="16" y="8"/>
                    <a:pt x="12" y="22"/>
                    <a:pt x="27" y="23"/>
                  </a:cubicBezTo>
                  <a:cubicBezTo>
                    <a:pt x="34" y="23"/>
                    <a:pt x="47" y="16"/>
                    <a:pt x="49" y="10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53" name="Freeform 15"/>
            <p:cNvSpPr/>
            <p:nvPr/>
          </p:nvSpPr>
          <p:spPr>
            <a:xfrm>
              <a:off x="4211" y="1597"/>
              <a:ext cx="148" cy="112"/>
            </a:xfrm>
            <a:custGeom>
              <a:avLst/>
              <a:gdLst>
                <a:gd name="txL" fmla="*/ 0 w 59"/>
                <a:gd name="txT" fmla="*/ 0 h 42"/>
                <a:gd name="txR" fmla="*/ 59 w 59"/>
                <a:gd name="txB" fmla="*/ 42 h 4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511380144" y="2147483647"/>
                </a:cxn>
                <a:cxn ang="0">
                  <a:pos x="1745244767" y="0"/>
                </a:cxn>
                <a:cxn ang="0">
                  <a:pos x="19370479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9" h="42">
                  <a:moveTo>
                    <a:pt x="57" y="20"/>
                  </a:moveTo>
                  <a:cubicBezTo>
                    <a:pt x="54" y="30"/>
                    <a:pt x="59" y="41"/>
                    <a:pt x="47" y="42"/>
                  </a:cubicBezTo>
                  <a:cubicBezTo>
                    <a:pt x="39" y="42"/>
                    <a:pt x="32" y="39"/>
                    <a:pt x="25" y="37"/>
                  </a:cubicBezTo>
                  <a:cubicBezTo>
                    <a:pt x="18" y="34"/>
                    <a:pt x="5" y="38"/>
                    <a:pt x="2" y="31"/>
                  </a:cubicBezTo>
                  <a:cubicBezTo>
                    <a:pt x="0" y="24"/>
                    <a:pt x="4" y="6"/>
                    <a:pt x="7" y="0"/>
                  </a:cubicBezTo>
                  <a:cubicBezTo>
                    <a:pt x="6" y="6"/>
                    <a:pt x="4" y="16"/>
                    <a:pt x="8" y="21"/>
                  </a:cubicBezTo>
                  <a:cubicBezTo>
                    <a:pt x="13" y="26"/>
                    <a:pt x="21" y="23"/>
                    <a:pt x="27" y="25"/>
                  </a:cubicBezTo>
                  <a:cubicBezTo>
                    <a:pt x="33" y="27"/>
                    <a:pt x="35" y="33"/>
                    <a:pt x="42" y="30"/>
                  </a:cubicBezTo>
                  <a:cubicBezTo>
                    <a:pt x="47" y="29"/>
                    <a:pt x="52" y="24"/>
                    <a:pt x="53" y="19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54" name="Freeform 16"/>
            <p:cNvSpPr/>
            <p:nvPr/>
          </p:nvSpPr>
          <p:spPr>
            <a:xfrm>
              <a:off x="4481" y="1528"/>
              <a:ext cx="150" cy="107"/>
            </a:xfrm>
            <a:custGeom>
              <a:avLst/>
              <a:gdLst>
                <a:gd name="txL" fmla="*/ 0 w 60"/>
                <a:gd name="txT" fmla="*/ 0 h 40"/>
                <a:gd name="txR" fmla="*/ 60 w 60"/>
                <a:gd name="txB" fmla="*/ 40 h 40"/>
              </a:gdLst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91541192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" h="40">
                  <a:moveTo>
                    <a:pt x="60" y="20"/>
                  </a:moveTo>
                  <a:cubicBezTo>
                    <a:pt x="53" y="40"/>
                    <a:pt x="13" y="23"/>
                    <a:pt x="0" y="18"/>
                  </a:cubicBezTo>
                  <a:cubicBezTo>
                    <a:pt x="1" y="11"/>
                    <a:pt x="5" y="8"/>
                    <a:pt x="4" y="0"/>
                  </a:cubicBezTo>
                  <a:cubicBezTo>
                    <a:pt x="7" y="4"/>
                    <a:pt x="7" y="10"/>
                    <a:pt x="11" y="14"/>
                  </a:cubicBezTo>
                  <a:cubicBezTo>
                    <a:pt x="16" y="18"/>
                    <a:pt x="23" y="19"/>
                    <a:pt x="29" y="20"/>
                  </a:cubicBezTo>
                  <a:cubicBezTo>
                    <a:pt x="34" y="21"/>
                    <a:pt x="58" y="25"/>
                    <a:pt x="58" y="19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55" name="Freeform 17"/>
            <p:cNvSpPr/>
            <p:nvPr/>
          </p:nvSpPr>
          <p:spPr>
            <a:xfrm>
              <a:off x="4389" y="1520"/>
              <a:ext cx="80" cy="61"/>
            </a:xfrm>
            <a:custGeom>
              <a:avLst/>
              <a:gdLst>
                <a:gd name="txL" fmla="*/ 0 w 32"/>
                <a:gd name="txT" fmla="*/ 0 h 23"/>
                <a:gd name="txR" fmla="*/ 32 w 32"/>
                <a:gd name="txB" fmla="*/ 23 h 23"/>
              </a:gdLst>
              <a:ahLst/>
              <a:cxnLst>
                <a:cxn ang="0">
                  <a:pos x="2147483647" y="892690041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434633233" y="2147483647"/>
                </a:cxn>
                <a:cxn ang="0">
                  <a:pos x="434633233" y="0"/>
                </a:cxn>
                <a:cxn ang="0">
                  <a:pos x="1524367273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2" h="23">
                  <a:moveTo>
                    <a:pt x="30" y="1"/>
                  </a:moveTo>
                  <a:cubicBezTo>
                    <a:pt x="32" y="7"/>
                    <a:pt x="31" y="13"/>
                    <a:pt x="28" y="17"/>
                  </a:cubicBezTo>
                  <a:cubicBezTo>
                    <a:pt x="24" y="23"/>
                    <a:pt x="22" y="21"/>
                    <a:pt x="16" y="20"/>
                  </a:cubicBezTo>
                  <a:cubicBezTo>
                    <a:pt x="13" y="20"/>
                    <a:pt x="4" y="20"/>
                    <a:pt x="2" y="18"/>
                  </a:cubicBezTo>
                  <a:cubicBezTo>
                    <a:pt x="0" y="15"/>
                    <a:pt x="1" y="4"/>
                    <a:pt x="2" y="0"/>
                  </a:cubicBezTo>
                  <a:cubicBezTo>
                    <a:pt x="3" y="4"/>
                    <a:pt x="3" y="10"/>
                    <a:pt x="7" y="13"/>
                  </a:cubicBezTo>
                  <a:cubicBezTo>
                    <a:pt x="13" y="17"/>
                    <a:pt x="19" y="14"/>
                    <a:pt x="22" y="9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56" name="Freeform 18"/>
            <p:cNvSpPr/>
            <p:nvPr/>
          </p:nvSpPr>
          <p:spPr>
            <a:xfrm>
              <a:off x="4239" y="1509"/>
              <a:ext cx="112" cy="56"/>
            </a:xfrm>
            <a:custGeom>
              <a:avLst/>
              <a:gdLst>
                <a:gd name="txL" fmla="*/ 0 w 45"/>
                <a:gd name="txT" fmla="*/ 0 h 21"/>
                <a:gd name="txR" fmla="*/ 45 w 45"/>
                <a:gd name="txB" fmla="*/ 21 h 21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162724576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45" h="21">
                  <a:moveTo>
                    <a:pt x="42" y="3"/>
                  </a:moveTo>
                  <a:cubicBezTo>
                    <a:pt x="45" y="20"/>
                    <a:pt x="36" y="21"/>
                    <a:pt x="22" y="19"/>
                  </a:cubicBezTo>
                  <a:cubicBezTo>
                    <a:pt x="17" y="18"/>
                    <a:pt x="4" y="19"/>
                    <a:pt x="0" y="16"/>
                  </a:cubicBezTo>
                  <a:cubicBezTo>
                    <a:pt x="2" y="11"/>
                    <a:pt x="0" y="5"/>
                    <a:pt x="1" y="0"/>
                  </a:cubicBezTo>
                  <a:cubicBezTo>
                    <a:pt x="2" y="13"/>
                    <a:pt x="13" y="11"/>
                    <a:pt x="24" y="12"/>
                  </a:cubicBezTo>
                  <a:cubicBezTo>
                    <a:pt x="28" y="12"/>
                    <a:pt x="35" y="13"/>
                    <a:pt x="39" y="9"/>
                  </a:cubicBezTo>
                  <a:cubicBezTo>
                    <a:pt x="42" y="6"/>
                    <a:pt x="40" y="2"/>
                    <a:pt x="42" y="0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57" name="Freeform 19"/>
            <p:cNvSpPr/>
            <p:nvPr/>
          </p:nvSpPr>
          <p:spPr>
            <a:xfrm>
              <a:off x="4004" y="1387"/>
              <a:ext cx="87" cy="88"/>
            </a:xfrm>
            <a:custGeom>
              <a:avLst/>
              <a:gdLst>
                <a:gd name="txL" fmla="*/ 0 w 35"/>
                <a:gd name="txT" fmla="*/ 0 h 33"/>
                <a:gd name="txR" fmla="*/ 35 w 35"/>
                <a:gd name="txB" fmla="*/ 33 h 33"/>
              </a:gdLst>
              <a:ahLst/>
              <a:cxnLst>
                <a:cxn ang="0">
                  <a:pos x="2147483647" y="2147483647"/>
                </a:cxn>
                <a:cxn ang="0">
                  <a:pos x="1208464512" y="2147483647"/>
                </a:cxn>
                <a:cxn ang="0">
                  <a:pos x="981208123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5" h="33">
                  <a:moveTo>
                    <a:pt x="35" y="11"/>
                  </a:moveTo>
                  <a:cubicBezTo>
                    <a:pt x="24" y="11"/>
                    <a:pt x="16" y="7"/>
                    <a:pt x="6" y="3"/>
                  </a:cubicBezTo>
                  <a:cubicBezTo>
                    <a:pt x="2" y="0"/>
                    <a:pt x="0" y="0"/>
                    <a:pt x="5" y="5"/>
                  </a:cubicBezTo>
                  <a:cubicBezTo>
                    <a:pt x="7" y="8"/>
                    <a:pt x="11" y="10"/>
                    <a:pt x="13" y="14"/>
                  </a:cubicBezTo>
                  <a:cubicBezTo>
                    <a:pt x="17" y="19"/>
                    <a:pt x="19" y="26"/>
                    <a:pt x="22" y="33"/>
                  </a:cubicBezTo>
                  <a:cubicBezTo>
                    <a:pt x="21" y="29"/>
                    <a:pt x="18" y="19"/>
                    <a:pt x="20" y="16"/>
                  </a:cubicBezTo>
                  <a:cubicBezTo>
                    <a:pt x="22" y="12"/>
                    <a:pt x="24" y="14"/>
                    <a:pt x="27" y="12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58" name="Freeform 20"/>
            <p:cNvSpPr/>
            <p:nvPr/>
          </p:nvSpPr>
          <p:spPr>
            <a:xfrm>
              <a:off x="3994" y="1405"/>
              <a:ext cx="40" cy="94"/>
            </a:xfrm>
            <a:custGeom>
              <a:avLst/>
              <a:gdLst>
                <a:gd name="txL" fmla="*/ 0 w 16"/>
                <a:gd name="txT" fmla="*/ 0 h 35"/>
                <a:gd name="txR" fmla="*/ 16 w 16"/>
                <a:gd name="txB" fmla="*/ 35 h 35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1524367273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6" h="35">
                  <a:moveTo>
                    <a:pt x="16" y="30"/>
                  </a:moveTo>
                  <a:cubicBezTo>
                    <a:pt x="13" y="22"/>
                    <a:pt x="15" y="17"/>
                    <a:pt x="10" y="10"/>
                  </a:cubicBezTo>
                  <a:cubicBezTo>
                    <a:pt x="7" y="7"/>
                    <a:pt x="3" y="3"/>
                    <a:pt x="0" y="0"/>
                  </a:cubicBezTo>
                  <a:cubicBezTo>
                    <a:pt x="5" y="13"/>
                    <a:pt x="7" y="21"/>
                    <a:pt x="7" y="35"/>
                  </a:cubicBezTo>
                  <a:cubicBezTo>
                    <a:pt x="8" y="31"/>
                    <a:pt x="6" y="21"/>
                    <a:pt x="12" y="20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59" name="Freeform 21"/>
            <p:cNvSpPr/>
            <p:nvPr/>
          </p:nvSpPr>
          <p:spPr>
            <a:xfrm>
              <a:off x="3571" y="1757"/>
              <a:ext cx="415" cy="176"/>
            </a:xfrm>
            <a:custGeom>
              <a:avLst/>
              <a:gdLst>
                <a:gd name="txL" fmla="*/ 0 w 166"/>
                <a:gd name="txT" fmla="*/ 0 h 66"/>
                <a:gd name="txR" fmla="*/ 166 w 166"/>
                <a:gd name="txB" fmla="*/ 66 h 6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66" h="66">
                  <a:moveTo>
                    <a:pt x="166" y="63"/>
                  </a:moveTo>
                  <a:cubicBezTo>
                    <a:pt x="159" y="65"/>
                    <a:pt x="150" y="63"/>
                    <a:pt x="142" y="63"/>
                  </a:cubicBezTo>
                  <a:cubicBezTo>
                    <a:pt x="136" y="63"/>
                    <a:pt x="130" y="63"/>
                    <a:pt x="123" y="64"/>
                  </a:cubicBezTo>
                  <a:cubicBezTo>
                    <a:pt x="109" y="64"/>
                    <a:pt x="95" y="65"/>
                    <a:pt x="81" y="62"/>
                  </a:cubicBezTo>
                  <a:cubicBezTo>
                    <a:pt x="65" y="59"/>
                    <a:pt x="50" y="55"/>
                    <a:pt x="35" y="50"/>
                  </a:cubicBezTo>
                  <a:cubicBezTo>
                    <a:pt x="25" y="47"/>
                    <a:pt x="6" y="45"/>
                    <a:pt x="0" y="37"/>
                  </a:cubicBezTo>
                  <a:cubicBezTo>
                    <a:pt x="10" y="29"/>
                    <a:pt x="10" y="11"/>
                    <a:pt x="13" y="0"/>
                  </a:cubicBezTo>
                  <a:cubicBezTo>
                    <a:pt x="17" y="12"/>
                    <a:pt x="4" y="33"/>
                    <a:pt x="24" y="37"/>
                  </a:cubicBezTo>
                  <a:cubicBezTo>
                    <a:pt x="31" y="39"/>
                    <a:pt x="37" y="36"/>
                    <a:pt x="44" y="37"/>
                  </a:cubicBezTo>
                  <a:cubicBezTo>
                    <a:pt x="52" y="37"/>
                    <a:pt x="60" y="41"/>
                    <a:pt x="68" y="44"/>
                  </a:cubicBezTo>
                  <a:cubicBezTo>
                    <a:pt x="84" y="52"/>
                    <a:pt x="98" y="55"/>
                    <a:pt x="114" y="57"/>
                  </a:cubicBezTo>
                  <a:cubicBezTo>
                    <a:pt x="126" y="59"/>
                    <a:pt x="153" y="66"/>
                    <a:pt x="164" y="62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60" name="Freeform 22"/>
            <p:cNvSpPr/>
            <p:nvPr/>
          </p:nvSpPr>
          <p:spPr>
            <a:xfrm>
              <a:off x="3159" y="1699"/>
              <a:ext cx="420" cy="168"/>
            </a:xfrm>
            <a:custGeom>
              <a:avLst/>
              <a:gdLst>
                <a:gd name="txL" fmla="*/ 0 w 168"/>
                <a:gd name="txT" fmla="*/ 0 h 63"/>
                <a:gd name="txR" fmla="*/ 168 w 168"/>
                <a:gd name="txB" fmla="*/ 63 h 6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68" h="63">
                  <a:moveTo>
                    <a:pt x="168" y="11"/>
                  </a:moveTo>
                  <a:cubicBezTo>
                    <a:pt x="168" y="24"/>
                    <a:pt x="166" y="37"/>
                    <a:pt x="161" y="49"/>
                  </a:cubicBezTo>
                  <a:cubicBezTo>
                    <a:pt x="156" y="63"/>
                    <a:pt x="145" y="59"/>
                    <a:pt x="133" y="57"/>
                  </a:cubicBezTo>
                  <a:cubicBezTo>
                    <a:pt x="116" y="55"/>
                    <a:pt x="109" y="53"/>
                    <a:pt x="92" y="54"/>
                  </a:cubicBezTo>
                  <a:cubicBezTo>
                    <a:pt x="68" y="56"/>
                    <a:pt x="23" y="45"/>
                    <a:pt x="0" y="46"/>
                  </a:cubicBezTo>
                  <a:cubicBezTo>
                    <a:pt x="31" y="39"/>
                    <a:pt x="76" y="48"/>
                    <a:pt x="108" y="43"/>
                  </a:cubicBezTo>
                  <a:cubicBezTo>
                    <a:pt x="122" y="41"/>
                    <a:pt x="141" y="41"/>
                    <a:pt x="147" y="26"/>
                  </a:cubicBezTo>
                  <a:cubicBezTo>
                    <a:pt x="151" y="18"/>
                    <a:pt x="149" y="6"/>
                    <a:pt x="154" y="0"/>
                  </a:cubicBezTo>
                  <a:cubicBezTo>
                    <a:pt x="158" y="8"/>
                    <a:pt x="156" y="19"/>
                    <a:pt x="158" y="28"/>
                  </a:cubicBezTo>
                  <a:cubicBezTo>
                    <a:pt x="161" y="40"/>
                    <a:pt x="167" y="29"/>
                    <a:pt x="166" y="22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61" name="Freeform 23"/>
            <p:cNvSpPr/>
            <p:nvPr/>
          </p:nvSpPr>
          <p:spPr>
            <a:xfrm>
              <a:off x="3849" y="1517"/>
              <a:ext cx="222" cy="176"/>
            </a:xfrm>
            <a:custGeom>
              <a:avLst/>
              <a:gdLst>
                <a:gd name="txL" fmla="*/ 0 w 89"/>
                <a:gd name="txT" fmla="*/ 0 h 66"/>
                <a:gd name="txR" fmla="*/ 89 w 89"/>
                <a:gd name="txB" fmla="*/ 66 h 66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89" h="66">
                  <a:moveTo>
                    <a:pt x="86" y="0"/>
                  </a:moveTo>
                  <a:cubicBezTo>
                    <a:pt x="86" y="9"/>
                    <a:pt x="77" y="20"/>
                    <a:pt x="71" y="26"/>
                  </a:cubicBezTo>
                  <a:cubicBezTo>
                    <a:pt x="65" y="33"/>
                    <a:pt x="59" y="36"/>
                    <a:pt x="52" y="39"/>
                  </a:cubicBezTo>
                  <a:cubicBezTo>
                    <a:pt x="43" y="43"/>
                    <a:pt x="35" y="45"/>
                    <a:pt x="26" y="48"/>
                  </a:cubicBezTo>
                  <a:cubicBezTo>
                    <a:pt x="18" y="51"/>
                    <a:pt x="9" y="54"/>
                    <a:pt x="0" y="57"/>
                  </a:cubicBezTo>
                  <a:cubicBezTo>
                    <a:pt x="13" y="66"/>
                    <a:pt x="47" y="51"/>
                    <a:pt x="60" y="45"/>
                  </a:cubicBezTo>
                  <a:cubicBezTo>
                    <a:pt x="73" y="37"/>
                    <a:pt x="87" y="15"/>
                    <a:pt x="89" y="0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62" name="Freeform 24"/>
            <p:cNvSpPr/>
            <p:nvPr/>
          </p:nvSpPr>
          <p:spPr>
            <a:xfrm>
              <a:off x="3981" y="1661"/>
              <a:ext cx="93" cy="219"/>
            </a:xfrm>
            <a:custGeom>
              <a:avLst/>
              <a:gdLst>
                <a:gd name="txL" fmla="*/ 0 w 37"/>
                <a:gd name="txT" fmla="*/ 0 h 82"/>
                <a:gd name="txR" fmla="*/ 37 w 37"/>
                <a:gd name="txB" fmla="*/ 82 h 82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37" h="82">
                  <a:moveTo>
                    <a:pt x="33" y="0"/>
                  </a:moveTo>
                  <a:cubicBezTo>
                    <a:pt x="29" y="7"/>
                    <a:pt x="22" y="11"/>
                    <a:pt x="18" y="18"/>
                  </a:cubicBezTo>
                  <a:cubicBezTo>
                    <a:pt x="15" y="24"/>
                    <a:pt x="12" y="31"/>
                    <a:pt x="10" y="37"/>
                  </a:cubicBezTo>
                  <a:cubicBezTo>
                    <a:pt x="5" y="52"/>
                    <a:pt x="5" y="67"/>
                    <a:pt x="0" y="82"/>
                  </a:cubicBezTo>
                  <a:cubicBezTo>
                    <a:pt x="8" y="64"/>
                    <a:pt x="8" y="44"/>
                    <a:pt x="17" y="28"/>
                  </a:cubicBezTo>
                  <a:cubicBezTo>
                    <a:pt x="22" y="17"/>
                    <a:pt x="31" y="9"/>
                    <a:pt x="37" y="0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63" name="Freeform 25"/>
            <p:cNvSpPr/>
            <p:nvPr/>
          </p:nvSpPr>
          <p:spPr>
            <a:xfrm>
              <a:off x="3666" y="1229"/>
              <a:ext cx="373" cy="190"/>
            </a:xfrm>
            <a:custGeom>
              <a:avLst/>
              <a:gdLst>
                <a:gd name="txL" fmla="*/ 0 w 149"/>
                <a:gd name="txT" fmla="*/ 0 h 71"/>
                <a:gd name="txR" fmla="*/ 149 w 149"/>
                <a:gd name="txB" fmla="*/ 71 h 71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49" h="71">
                  <a:moveTo>
                    <a:pt x="149" y="0"/>
                  </a:moveTo>
                  <a:cubicBezTo>
                    <a:pt x="132" y="6"/>
                    <a:pt x="87" y="10"/>
                    <a:pt x="76" y="15"/>
                  </a:cubicBezTo>
                  <a:cubicBezTo>
                    <a:pt x="65" y="20"/>
                    <a:pt x="55" y="33"/>
                    <a:pt x="42" y="43"/>
                  </a:cubicBezTo>
                  <a:cubicBezTo>
                    <a:pt x="28" y="52"/>
                    <a:pt x="4" y="69"/>
                    <a:pt x="0" y="71"/>
                  </a:cubicBezTo>
                  <a:cubicBezTo>
                    <a:pt x="13" y="68"/>
                    <a:pt x="58" y="40"/>
                    <a:pt x="65" y="32"/>
                  </a:cubicBezTo>
                  <a:cubicBezTo>
                    <a:pt x="72" y="25"/>
                    <a:pt x="107" y="14"/>
                    <a:pt x="149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64" name="Freeform 26"/>
            <p:cNvSpPr/>
            <p:nvPr/>
          </p:nvSpPr>
          <p:spPr>
            <a:xfrm>
              <a:off x="4099" y="1424"/>
              <a:ext cx="230" cy="48"/>
            </a:xfrm>
            <a:custGeom>
              <a:avLst/>
              <a:gdLst>
                <a:gd name="txL" fmla="*/ 0 w 92"/>
                <a:gd name="txT" fmla="*/ 0 h 18"/>
                <a:gd name="txR" fmla="*/ 92 w 92"/>
                <a:gd name="txB" fmla="*/ 18 h 1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92" h="18">
                  <a:moveTo>
                    <a:pt x="92" y="11"/>
                  </a:moveTo>
                  <a:cubicBezTo>
                    <a:pt x="79" y="18"/>
                    <a:pt x="53" y="13"/>
                    <a:pt x="39" y="11"/>
                  </a:cubicBezTo>
                  <a:cubicBezTo>
                    <a:pt x="26" y="9"/>
                    <a:pt x="12" y="3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65" name="Freeform 27"/>
            <p:cNvSpPr/>
            <p:nvPr/>
          </p:nvSpPr>
          <p:spPr>
            <a:xfrm>
              <a:off x="4581" y="1667"/>
              <a:ext cx="98" cy="34"/>
            </a:xfrm>
            <a:custGeom>
              <a:avLst/>
              <a:gdLst>
                <a:gd name="txL" fmla="*/ 0 w 39"/>
                <a:gd name="txT" fmla="*/ 0 h 13"/>
                <a:gd name="txR" fmla="*/ 39 w 39"/>
                <a:gd name="txB" fmla="*/ 13 h 13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39" h="13">
                  <a:moveTo>
                    <a:pt x="39" y="13"/>
                  </a:moveTo>
                  <a:cubicBezTo>
                    <a:pt x="27" y="8"/>
                    <a:pt x="13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66" name="Freeform 28"/>
            <p:cNvSpPr/>
            <p:nvPr/>
          </p:nvSpPr>
          <p:spPr>
            <a:xfrm>
              <a:off x="4464" y="1797"/>
              <a:ext cx="122" cy="40"/>
            </a:xfrm>
            <a:custGeom>
              <a:avLst/>
              <a:gdLst>
                <a:gd name="txL" fmla="*/ 0 w 49"/>
                <a:gd name="txT" fmla="*/ 0 h 15"/>
                <a:gd name="txR" fmla="*/ 49 w 49"/>
                <a:gd name="txB" fmla="*/ 15 h 15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49" h="15">
                  <a:moveTo>
                    <a:pt x="49" y="15"/>
                  </a:moveTo>
                  <a:cubicBezTo>
                    <a:pt x="37" y="6"/>
                    <a:pt x="14" y="2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67" name="Freeform 29"/>
            <p:cNvSpPr/>
            <p:nvPr/>
          </p:nvSpPr>
          <p:spPr>
            <a:xfrm>
              <a:off x="4356" y="1765"/>
              <a:ext cx="80" cy="30"/>
            </a:xfrm>
            <a:custGeom>
              <a:avLst/>
              <a:gdLst>
                <a:gd name="txL" fmla="*/ 0 w 32"/>
                <a:gd name="txT" fmla="*/ 0 h 11"/>
                <a:gd name="txR" fmla="*/ 32 w 32"/>
                <a:gd name="txB" fmla="*/ 11 h 11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32" h="11">
                  <a:moveTo>
                    <a:pt x="32" y="11"/>
                  </a:moveTo>
                  <a:cubicBezTo>
                    <a:pt x="21" y="9"/>
                    <a:pt x="9" y="7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68" name="Freeform 30"/>
            <p:cNvSpPr/>
            <p:nvPr/>
          </p:nvSpPr>
          <p:spPr>
            <a:xfrm>
              <a:off x="4311" y="1904"/>
              <a:ext cx="98" cy="24"/>
            </a:xfrm>
            <a:custGeom>
              <a:avLst/>
              <a:gdLst>
                <a:gd name="txL" fmla="*/ 0 w 39"/>
                <a:gd name="txT" fmla="*/ 0 h 9"/>
                <a:gd name="txR" fmla="*/ 39 w 39"/>
                <a:gd name="txB" fmla="*/ 9 h 9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39" h="9">
                  <a:moveTo>
                    <a:pt x="39" y="9"/>
                  </a:moveTo>
                  <a:cubicBezTo>
                    <a:pt x="31" y="0"/>
                    <a:pt x="11" y="1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69" name="Freeform 31"/>
            <p:cNvSpPr/>
            <p:nvPr/>
          </p:nvSpPr>
          <p:spPr>
            <a:xfrm>
              <a:off x="3839" y="1523"/>
              <a:ext cx="210" cy="128"/>
            </a:xfrm>
            <a:custGeom>
              <a:avLst/>
              <a:gdLst>
                <a:gd name="txL" fmla="*/ 0 w 84"/>
                <a:gd name="txT" fmla="*/ 0 h 48"/>
                <a:gd name="txR" fmla="*/ 84 w 84"/>
                <a:gd name="txB" fmla="*/ 48 h 48"/>
              </a:gdLst>
              <a:ahLst/>
              <a:cxnLst>
                <a:cxn ang="0">
                  <a:pos x="2147483647" y="1620981245"/>
                </a:cxn>
                <a:cxn ang="0">
                  <a:pos x="2147483647" y="2147483647"/>
                </a:cxn>
                <a:cxn ang="0">
                  <a:pos x="1555363915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84" h="48">
                  <a:moveTo>
                    <a:pt x="84" y="2"/>
                  </a:moveTo>
                  <a:cubicBezTo>
                    <a:pt x="76" y="18"/>
                    <a:pt x="61" y="27"/>
                    <a:pt x="42" y="35"/>
                  </a:cubicBezTo>
                  <a:cubicBezTo>
                    <a:pt x="22" y="42"/>
                    <a:pt x="9" y="48"/>
                    <a:pt x="7" y="48"/>
                  </a:cubicBezTo>
                  <a:cubicBezTo>
                    <a:pt x="0" y="48"/>
                    <a:pt x="23" y="39"/>
                    <a:pt x="31" y="36"/>
                  </a:cubicBezTo>
                  <a:cubicBezTo>
                    <a:pt x="39" y="33"/>
                    <a:pt x="48" y="31"/>
                    <a:pt x="55" y="28"/>
                  </a:cubicBezTo>
                  <a:cubicBezTo>
                    <a:pt x="67" y="22"/>
                    <a:pt x="76" y="12"/>
                    <a:pt x="8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70" name="Freeform 32"/>
            <p:cNvSpPr/>
            <p:nvPr/>
          </p:nvSpPr>
          <p:spPr>
            <a:xfrm>
              <a:off x="3961" y="1672"/>
              <a:ext cx="78" cy="213"/>
            </a:xfrm>
            <a:custGeom>
              <a:avLst/>
              <a:gdLst>
                <a:gd name="txL" fmla="*/ 0 w 31"/>
                <a:gd name="txT" fmla="*/ 0 h 80"/>
                <a:gd name="txR" fmla="*/ 31 w 31"/>
                <a:gd name="txB" fmla="*/ 80 h 80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1571427751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31" h="80">
                  <a:moveTo>
                    <a:pt x="31" y="0"/>
                  </a:moveTo>
                  <a:cubicBezTo>
                    <a:pt x="21" y="11"/>
                    <a:pt x="14" y="15"/>
                    <a:pt x="10" y="36"/>
                  </a:cubicBezTo>
                  <a:cubicBezTo>
                    <a:pt x="6" y="57"/>
                    <a:pt x="3" y="75"/>
                    <a:pt x="0" y="80"/>
                  </a:cubicBezTo>
                  <a:cubicBezTo>
                    <a:pt x="2" y="72"/>
                    <a:pt x="4" y="46"/>
                    <a:pt x="6" y="33"/>
                  </a:cubicBezTo>
                  <a:cubicBezTo>
                    <a:pt x="8" y="20"/>
                    <a:pt x="27" y="3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71" name="Freeform 33"/>
            <p:cNvSpPr/>
            <p:nvPr/>
          </p:nvSpPr>
          <p:spPr>
            <a:xfrm>
              <a:off x="4001" y="1181"/>
              <a:ext cx="258" cy="187"/>
            </a:xfrm>
            <a:custGeom>
              <a:avLst/>
              <a:gdLst>
                <a:gd name="txL" fmla="*/ 0 w 103"/>
                <a:gd name="txT" fmla="*/ 0 h 70"/>
                <a:gd name="txR" fmla="*/ 103 w 103"/>
                <a:gd name="txB" fmla="*/ 70 h 70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03" h="70">
                  <a:moveTo>
                    <a:pt x="101" y="0"/>
                  </a:moveTo>
                  <a:cubicBezTo>
                    <a:pt x="103" y="20"/>
                    <a:pt x="79" y="38"/>
                    <a:pt x="62" y="47"/>
                  </a:cubicBezTo>
                  <a:cubicBezTo>
                    <a:pt x="53" y="52"/>
                    <a:pt x="42" y="54"/>
                    <a:pt x="32" y="56"/>
                  </a:cubicBezTo>
                  <a:cubicBezTo>
                    <a:pt x="20" y="59"/>
                    <a:pt x="10" y="64"/>
                    <a:pt x="0" y="70"/>
                  </a:cubicBezTo>
                  <a:cubicBezTo>
                    <a:pt x="6" y="64"/>
                    <a:pt x="11" y="59"/>
                    <a:pt x="18" y="55"/>
                  </a:cubicBezTo>
                  <a:cubicBezTo>
                    <a:pt x="22" y="53"/>
                    <a:pt x="29" y="49"/>
                    <a:pt x="31" y="46"/>
                  </a:cubicBezTo>
                  <a:cubicBezTo>
                    <a:pt x="33" y="43"/>
                    <a:pt x="33" y="39"/>
                    <a:pt x="34" y="37"/>
                  </a:cubicBezTo>
                  <a:cubicBezTo>
                    <a:pt x="40" y="43"/>
                    <a:pt x="41" y="46"/>
                    <a:pt x="50" y="41"/>
                  </a:cubicBezTo>
                  <a:cubicBezTo>
                    <a:pt x="52" y="40"/>
                    <a:pt x="52" y="38"/>
                    <a:pt x="55" y="37"/>
                  </a:cubicBezTo>
                  <a:cubicBezTo>
                    <a:pt x="59" y="35"/>
                    <a:pt x="64" y="36"/>
                    <a:pt x="68" y="33"/>
                  </a:cubicBezTo>
                  <a:cubicBezTo>
                    <a:pt x="77" y="29"/>
                    <a:pt x="83" y="30"/>
                    <a:pt x="89" y="22"/>
                  </a:cubicBezTo>
                  <a:cubicBezTo>
                    <a:pt x="93" y="16"/>
                    <a:pt x="98" y="5"/>
                    <a:pt x="101" y="0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72" name="Freeform 34"/>
            <p:cNvSpPr/>
            <p:nvPr/>
          </p:nvSpPr>
          <p:spPr>
            <a:xfrm>
              <a:off x="4124" y="1163"/>
              <a:ext cx="85" cy="58"/>
            </a:xfrm>
            <a:custGeom>
              <a:avLst/>
              <a:gdLst>
                <a:gd name="txL" fmla="*/ 0 w 34"/>
                <a:gd name="txT" fmla="*/ 0 h 22"/>
                <a:gd name="txR" fmla="*/ 34 w 34"/>
                <a:gd name="txB" fmla="*/ 22 h 22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4" h="22">
                  <a:moveTo>
                    <a:pt x="34" y="0"/>
                  </a:moveTo>
                  <a:cubicBezTo>
                    <a:pt x="30" y="6"/>
                    <a:pt x="18" y="4"/>
                    <a:pt x="11" y="6"/>
                  </a:cubicBezTo>
                  <a:cubicBezTo>
                    <a:pt x="1" y="9"/>
                    <a:pt x="2" y="13"/>
                    <a:pt x="0" y="22"/>
                  </a:cubicBezTo>
                  <a:cubicBezTo>
                    <a:pt x="2" y="15"/>
                    <a:pt x="4" y="14"/>
                    <a:pt x="10" y="11"/>
                  </a:cubicBezTo>
                  <a:cubicBezTo>
                    <a:pt x="14" y="10"/>
                    <a:pt x="19" y="7"/>
                    <a:pt x="23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73" name="Freeform 35"/>
            <p:cNvSpPr/>
            <p:nvPr/>
          </p:nvSpPr>
          <p:spPr>
            <a:xfrm>
              <a:off x="3581" y="1659"/>
              <a:ext cx="348" cy="264"/>
            </a:xfrm>
            <a:custGeom>
              <a:avLst/>
              <a:gdLst>
                <a:gd name="txL" fmla="*/ 0 w 139"/>
                <a:gd name="txT" fmla="*/ 0 h 99"/>
                <a:gd name="txR" fmla="*/ 139 w 139"/>
                <a:gd name="txB" fmla="*/ 99 h 99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240980233" y="2147483647"/>
                </a:cxn>
                <a:cxn ang="0">
                  <a:pos x="1689187853" y="2147483647"/>
                </a:cxn>
                <a:cxn ang="0">
                  <a:pos x="1868179026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39" h="99">
                  <a:moveTo>
                    <a:pt x="139" y="0"/>
                  </a:moveTo>
                  <a:cubicBezTo>
                    <a:pt x="123" y="18"/>
                    <a:pt x="100" y="16"/>
                    <a:pt x="82" y="32"/>
                  </a:cubicBezTo>
                  <a:cubicBezTo>
                    <a:pt x="57" y="53"/>
                    <a:pt x="65" y="85"/>
                    <a:pt x="91" y="99"/>
                  </a:cubicBezTo>
                  <a:cubicBezTo>
                    <a:pt x="76" y="86"/>
                    <a:pt x="50" y="92"/>
                    <a:pt x="32" y="87"/>
                  </a:cubicBezTo>
                  <a:cubicBezTo>
                    <a:pt x="25" y="85"/>
                    <a:pt x="9" y="79"/>
                    <a:pt x="5" y="74"/>
                  </a:cubicBezTo>
                  <a:cubicBezTo>
                    <a:pt x="0" y="68"/>
                    <a:pt x="5" y="63"/>
                    <a:pt x="7" y="56"/>
                  </a:cubicBezTo>
                  <a:cubicBezTo>
                    <a:pt x="9" y="46"/>
                    <a:pt x="7" y="35"/>
                    <a:pt x="8" y="25"/>
                  </a:cubicBezTo>
                  <a:cubicBezTo>
                    <a:pt x="20" y="35"/>
                    <a:pt x="24" y="38"/>
                    <a:pt x="40" y="34"/>
                  </a:cubicBezTo>
                  <a:cubicBezTo>
                    <a:pt x="53" y="30"/>
                    <a:pt x="65" y="25"/>
                    <a:pt x="78" y="20"/>
                  </a:cubicBezTo>
                  <a:cubicBezTo>
                    <a:pt x="87" y="17"/>
                    <a:pt x="93" y="13"/>
                    <a:pt x="102" y="10"/>
                  </a:cubicBezTo>
                  <a:cubicBezTo>
                    <a:pt x="107" y="8"/>
                    <a:pt x="113" y="5"/>
                    <a:pt x="118" y="3"/>
                  </a:cubicBezTo>
                  <a:cubicBezTo>
                    <a:pt x="124" y="2"/>
                    <a:pt x="131" y="6"/>
                    <a:pt x="136" y="3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74" name="Freeform 36"/>
            <p:cNvSpPr/>
            <p:nvPr/>
          </p:nvSpPr>
          <p:spPr>
            <a:xfrm>
              <a:off x="4379" y="1507"/>
              <a:ext cx="12" cy="45"/>
            </a:xfrm>
            <a:custGeom>
              <a:avLst/>
              <a:gdLst>
                <a:gd name="txL" fmla="*/ 0 w 5"/>
                <a:gd name="txT" fmla="*/ 0 h 17"/>
                <a:gd name="txR" fmla="*/ 5 w 5"/>
                <a:gd name="txB" fmla="*/ 17 h 17"/>
              </a:gdLst>
              <a:ahLst/>
              <a:cxnLst>
                <a:cxn ang="0">
                  <a:pos x="84756947" y="0"/>
                </a:cxn>
                <a:cxn ang="0">
                  <a:pos x="0" y="2147483647"/>
                </a:cxn>
              </a:cxnLst>
              <a:rect l="txL" t="txT" r="txR" b="txB"/>
              <a:pathLst>
                <a:path w="5" h="17">
                  <a:moveTo>
                    <a:pt x="1" y="0"/>
                  </a:moveTo>
                  <a:cubicBezTo>
                    <a:pt x="1" y="6"/>
                    <a:pt x="5" y="13"/>
                    <a:pt x="0" y="17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75" name="Freeform 37"/>
            <p:cNvSpPr/>
            <p:nvPr/>
          </p:nvSpPr>
          <p:spPr>
            <a:xfrm>
              <a:off x="4349" y="1485"/>
              <a:ext cx="15" cy="64"/>
            </a:xfrm>
            <a:custGeom>
              <a:avLst/>
              <a:gdLst>
                <a:gd name="txL" fmla="*/ 0 w 6"/>
                <a:gd name="txT" fmla="*/ 0 h 24"/>
                <a:gd name="txR" fmla="*/ 6 w 6"/>
                <a:gd name="txB" fmla="*/ 24 h 24"/>
              </a:gdLst>
              <a:ahLst/>
              <a:cxnLst>
                <a:cxn ang="0">
                  <a:pos x="1355284689" y="0"/>
                </a:cxn>
                <a:cxn ang="0">
                  <a:pos x="726462169" y="2147483647"/>
                </a:cxn>
              </a:cxnLst>
              <a:rect l="txL" t="txT" r="txR" b="txB"/>
              <a:pathLst>
                <a:path w="6" h="24">
                  <a:moveTo>
                    <a:pt x="6" y="0"/>
                  </a:moveTo>
                  <a:cubicBezTo>
                    <a:pt x="2" y="8"/>
                    <a:pt x="0" y="15"/>
                    <a:pt x="3" y="24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76" name="Freeform 38"/>
            <p:cNvSpPr/>
            <p:nvPr/>
          </p:nvSpPr>
          <p:spPr>
            <a:xfrm>
              <a:off x="4404" y="1659"/>
              <a:ext cx="7" cy="48"/>
            </a:xfrm>
            <a:custGeom>
              <a:avLst/>
              <a:gdLst>
                <a:gd name="txL" fmla="*/ 0 w 3"/>
                <a:gd name="txT" fmla="*/ 0 h 18"/>
                <a:gd name="txR" fmla="*/ 3 w 3"/>
                <a:gd name="txB" fmla="*/ 18 h 18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</a:cxnLst>
              <a:rect l="txL" t="txT" r="txR" b="txB"/>
              <a:pathLst>
                <a:path w="3" h="18">
                  <a:moveTo>
                    <a:pt x="0" y="0"/>
                  </a:moveTo>
                  <a:cubicBezTo>
                    <a:pt x="3" y="5"/>
                    <a:pt x="2" y="13"/>
                    <a:pt x="0" y="18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77" name="Freeform 39"/>
            <p:cNvSpPr/>
            <p:nvPr/>
          </p:nvSpPr>
          <p:spPr>
            <a:xfrm>
              <a:off x="4364" y="1632"/>
              <a:ext cx="20" cy="72"/>
            </a:xfrm>
            <a:custGeom>
              <a:avLst/>
              <a:gdLst>
                <a:gd name="txL" fmla="*/ 0 w 8"/>
                <a:gd name="txT" fmla="*/ 0 h 27"/>
                <a:gd name="txR" fmla="*/ 8 w 8"/>
                <a:gd name="txB" fmla="*/ 27 h 27"/>
              </a:gdLst>
              <a:ahLst/>
              <a:cxnLst>
                <a:cxn ang="0">
                  <a:pos x="1815952414" y="0"/>
                </a:cxn>
                <a:cxn ang="0">
                  <a:pos x="434633233" y="2147483647"/>
                </a:cxn>
              </a:cxnLst>
              <a:rect l="txL" t="txT" r="txR" b="txB"/>
              <a:pathLst>
                <a:path w="8" h="27">
                  <a:moveTo>
                    <a:pt x="8" y="0"/>
                  </a:moveTo>
                  <a:cubicBezTo>
                    <a:pt x="2" y="9"/>
                    <a:pt x="0" y="16"/>
                    <a:pt x="2" y="27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78" name="Freeform 40"/>
            <p:cNvSpPr/>
            <p:nvPr/>
          </p:nvSpPr>
          <p:spPr>
            <a:xfrm>
              <a:off x="4324" y="1787"/>
              <a:ext cx="12" cy="48"/>
            </a:xfrm>
            <a:custGeom>
              <a:avLst/>
              <a:gdLst>
                <a:gd name="txL" fmla="*/ 0 w 5"/>
                <a:gd name="txT" fmla="*/ 0 h 18"/>
                <a:gd name="txR" fmla="*/ 5 w 5"/>
                <a:gd name="txB" fmla="*/ 18 h 18"/>
              </a:gdLst>
              <a:ahLst/>
              <a:cxnLst>
                <a:cxn ang="0">
                  <a:pos x="84756947" y="0"/>
                </a:cxn>
                <a:cxn ang="0">
                  <a:pos x="0" y="2147483647"/>
                </a:cxn>
              </a:cxnLst>
              <a:rect l="txL" t="txT" r="txR" b="txB"/>
              <a:pathLst>
                <a:path w="5" h="18">
                  <a:moveTo>
                    <a:pt x="1" y="0"/>
                  </a:moveTo>
                  <a:cubicBezTo>
                    <a:pt x="5" y="3"/>
                    <a:pt x="1" y="14"/>
                    <a:pt x="0" y="18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79" name="Freeform 41"/>
            <p:cNvSpPr/>
            <p:nvPr/>
          </p:nvSpPr>
          <p:spPr>
            <a:xfrm>
              <a:off x="4299" y="1771"/>
              <a:ext cx="17" cy="56"/>
            </a:xfrm>
            <a:custGeom>
              <a:avLst/>
              <a:gdLst>
                <a:gd name="txL" fmla="*/ 0 w 7"/>
                <a:gd name="txT" fmla="*/ 0 h 21"/>
                <a:gd name="txR" fmla="*/ 7 w 7"/>
                <a:gd name="txB" fmla="*/ 21 h 21"/>
              </a:gdLst>
              <a:ahLst/>
              <a:cxnLst>
                <a:cxn ang="0">
                  <a:pos x="863921191" y="0"/>
                </a:cxn>
                <a:cxn ang="0">
                  <a:pos x="0" y="2147483647"/>
                </a:cxn>
              </a:cxnLst>
              <a:rect l="txL" t="txT" r="txR" b="txB"/>
              <a:pathLst>
                <a:path w="7" h="21">
                  <a:moveTo>
                    <a:pt x="7" y="0"/>
                  </a:moveTo>
                  <a:cubicBezTo>
                    <a:pt x="0" y="5"/>
                    <a:pt x="0" y="14"/>
                    <a:pt x="0" y="21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80" name="Freeform 42"/>
            <p:cNvSpPr/>
            <p:nvPr/>
          </p:nvSpPr>
          <p:spPr>
            <a:xfrm>
              <a:off x="4441" y="1824"/>
              <a:ext cx="10" cy="35"/>
            </a:xfrm>
            <a:custGeom>
              <a:avLst/>
              <a:gdLst>
                <a:gd name="txL" fmla="*/ 0 w 4"/>
                <a:gd name="txT" fmla="*/ 0 h 13"/>
                <a:gd name="txR" fmla="*/ 4 w 4"/>
                <a:gd name="txB" fmla="*/ 13 h 13"/>
              </a:gdLst>
              <a:ahLst/>
              <a:cxnLst>
                <a:cxn ang="0">
                  <a:pos x="609746749" y="0"/>
                </a:cxn>
                <a:cxn ang="0">
                  <a:pos x="0" y="2147483647"/>
                </a:cxn>
              </a:cxnLst>
              <a:rect l="txL" t="txT" r="txR" b="txB"/>
              <a:pathLst>
                <a:path w="4" h="13">
                  <a:moveTo>
                    <a:pt x="3" y="0"/>
                  </a:moveTo>
                  <a:cubicBezTo>
                    <a:pt x="4" y="5"/>
                    <a:pt x="1" y="9"/>
                    <a:pt x="0" y="13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81" name="Freeform 43"/>
            <p:cNvSpPr/>
            <p:nvPr/>
          </p:nvSpPr>
          <p:spPr>
            <a:xfrm>
              <a:off x="4531" y="1683"/>
              <a:ext cx="13" cy="40"/>
            </a:xfrm>
            <a:custGeom>
              <a:avLst/>
              <a:gdLst>
                <a:gd name="txL" fmla="*/ 0 w 5"/>
                <a:gd name="txT" fmla="*/ 0 h 15"/>
                <a:gd name="txR" fmla="*/ 5 w 5"/>
                <a:gd name="txB" fmla="*/ 15 h 15"/>
              </a:gdLst>
              <a:ahLst/>
              <a:cxnLst>
                <a:cxn ang="0">
                  <a:pos x="1621695842" y="0"/>
                </a:cxn>
                <a:cxn ang="0">
                  <a:pos x="0" y="2147483647"/>
                </a:cxn>
              </a:cxnLst>
              <a:rect l="txL" t="txT" r="txR" b="txB"/>
              <a:pathLst>
                <a:path w="5" h="15">
                  <a:moveTo>
                    <a:pt x="3" y="0"/>
                  </a:moveTo>
                  <a:cubicBezTo>
                    <a:pt x="5" y="5"/>
                    <a:pt x="2" y="11"/>
                    <a:pt x="0" y="15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82" name="Freeform 44"/>
            <p:cNvSpPr/>
            <p:nvPr/>
          </p:nvSpPr>
          <p:spPr>
            <a:xfrm>
              <a:off x="4469" y="1507"/>
              <a:ext cx="17" cy="56"/>
            </a:xfrm>
            <a:custGeom>
              <a:avLst/>
              <a:gdLst>
                <a:gd name="txL" fmla="*/ 0 w 7"/>
                <a:gd name="txT" fmla="*/ 0 h 21"/>
                <a:gd name="txR" fmla="*/ 7 w 7"/>
                <a:gd name="txB" fmla="*/ 21 h 21"/>
              </a:gdLst>
              <a:ahLst/>
              <a:cxnLst>
                <a:cxn ang="0">
                  <a:pos x="355731917" y="0"/>
                </a:cxn>
                <a:cxn ang="0">
                  <a:pos x="0" y="2147483647"/>
                </a:cxn>
              </a:cxnLst>
              <a:rect l="txL" t="txT" r="txR" b="txB"/>
              <a:pathLst>
                <a:path w="7" h="21">
                  <a:moveTo>
                    <a:pt x="3" y="0"/>
                  </a:moveTo>
                  <a:cubicBezTo>
                    <a:pt x="3" y="7"/>
                    <a:pt x="7" y="16"/>
                    <a:pt x="0" y="21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83" name="Freeform 45"/>
            <p:cNvSpPr/>
            <p:nvPr/>
          </p:nvSpPr>
          <p:spPr>
            <a:xfrm>
              <a:off x="4216" y="1539"/>
              <a:ext cx="10" cy="69"/>
            </a:xfrm>
            <a:custGeom>
              <a:avLst/>
              <a:gdLst>
                <a:gd name="txL" fmla="*/ 0 w 4"/>
                <a:gd name="txT" fmla="*/ 0 h 26"/>
                <a:gd name="txR" fmla="*/ 4 w 4"/>
                <a:gd name="txB" fmla="*/ 26 h 26"/>
              </a:gdLst>
              <a:ahLst/>
              <a:cxnLst>
                <a:cxn ang="0">
                  <a:pos x="900312211" y="0"/>
                </a:cxn>
                <a:cxn ang="0">
                  <a:pos x="0" y="2147483647"/>
                </a:cxn>
              </a:cxnLst>
              <a:rect l="txL" t="txT" r="txR" b="txB"/>
              <a:pathLst>
                <a:path w="4" h="26">
                  <a:moveTo>
                    <a:pt x="4" y="0"/>
                  </a:moveTo>
                  <a:cubicBezTo>
                    <a:pt x="2" y="9"/>
                    <a:pt x="3" y="17"/>
                    <a:pt x="0" y="26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84" name="Freeform 46"/>
            <p:cNvSpPr/>
            <p:nvPr/>
          </p:nvSpPr>
          <p:spPr>
            <a:xfrm>
              <a:off x="4181" y="1683"/>
              <a:ext cx="28" cy="56"/>
            </a:xfrm>
            <a:custGeom>
              <a:avLst/>
              <a:gdLst>
                <a:gd name="txL" fmla="*/ 0 w 11"/>
                <a:gd name="txT" fmla="*/ 0 h 21"/>
                <a:gd name="txR" fmla="*/ 11 w 11"/>
                <a:gd name="txB" fmla="*/ 21 h 21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" h="21">
                  <a:moveTo>
                    <a:pt x="11" y="0"/>
                  </a:moveTo>
                  <a:cubicBezTo>
                    <a:pt x="9" y="4"/>
                    <a:pt x="10" y="8"/>
                    <a:pt x="8" y="12"/>
                  </a:cubicBezTo>
                  <a:cubicBezTo>
                    <a:pt x="6" y="16"/>
                    <a:pt x="2" y="17"/>
                    <a:pt x="0" y="21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85" name="Freeform 47"/>
            <p:cNvSpPr/>
            <p:nvPr/>
          </p:nvSpPr>
          <p:spPr>
            <a:xfrm>
              <a:off x="4056" y="1800"/>
              <a:ext cx="108" cy="131"/>
            </a:xfrm>
            <a:custGeom>
              <a:avLst/>
              <a:gdLst>
                <a:gd name="txL" fmla="*/ 0 w 43"/>
                <a:gd name="txT" fmla="*/ 0 h 49"/>
                <a:gd name="txR" fmla="*/ 43 w 43"/>
                <a:gd name="txB" fmla="*/ 49 h 49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43" h="49">
                  <a:moveTo>
                    <a:pt x="43" y="0"/>
                  </a:moveTo>
                  <a:cubicBezTo>
                    <a:pt x="42" y="4"/>
                    <a:pt x="40" y="11"/>
                    <a:pt x="36" y="14"/>
                  </a:cubicBezTo>
                  <a:cubicBezTo>
                    <a:pt x="32" y="17"/>
                    <a:pt x="26" y="17"/>
                    <a:pt x="22" y="21"/>
                  </a:cubicBezTo>
                  <a:cubicBezTo>
                    <a:pt x="17" y="25"/>
                    <a:pt x="17" y="32"/>
                    <a:pt x="13" y="37"/>
                  </a:cubicBezTo>
                  <a:cubicBezTo>
                    <a:pt x="10" y="40"/>
                    <a:pt x="3" y="46"/>
                    <a:pt x="0" y="49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86" name="Freeform 48"/>
            <p:cNvSpPr/>
            <p:nvPr/>
          </p:nvSpPr>
          <p:spPr>
            <a:xfrm>
              <a:off x="4281" y="1912"/>
              <a:ext cx="15" cy="51"/>
            </a:xfrm>
            <a:custGeom>
              <a:avLst/>
              <a:gdLst>
                <a:gd name="txL" fmla="*/ 0 w 6"/>
                <a:gd name="txT" fmla="*/ 0 h 19"/>
                <a:gd name="txR" fmla="*/ 6 w 6"/>
                <a:gd name="txB" fmla="*/ 19 h 19"/>
              </a:gdLst>
              <a:ahLst/>
              <a:cxnLst>
                <a:cxn ang="0">
                  <a:pos x="726462169" y="0"/>
                </a:cxn>
                <a:cxn ang="0">
                  <a:pos x="0" y="2147483647"/>
                </a:cxn>
              </a:cxnLst>
              <a:rect l="txL" t="txT" r="txR" b="txB"/>
              <a:pathLst>
                <a:path w="6" h="19">
                  <a:moveTo>
                    <a:pt x="3" y="0"/>
                  </a:moveTo>
                  <a:cubicBezTo>
                    <a:pt x="6" y="4"/>
                    <a:pt x="1" y="14"/>
                    <a:pt x="0" y="19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87" name="Freeform 49"/>
            <p:cNvSpPr/>
            <p:nvPr/>
          </p:nvSpPr>
          <p:spPr>
            <a:xfrm>
              <a:off x="4204" y="1888"/>
              <a:ext cx="22" cy="51"/>
            </a:xfrm>
            <a:custGeom>
              <a:avLst/>
              <a:gdLst>
                <a:gd name="txL" fmla="*/ 0 w 9"/>
                <a:gd name="txT" fmla="*/ 0 h 19"/>
                <a:gd name="txR" fmla="*/ 9 w 9"/>
                <a:gd name="txB" fmla="*/ 19 h 19"/>
              </a:gdLst>
              <a:ahLst/>
              <a:cxnLst>
                <a:cxn ang="0">
                  <a:pos x="1283720302" y="0"/>
                </a:cxn>
                <a:cxn ang="0">
                  <a:pos x="0" y="2147483647"/>
                </a:cxn>
              </a:cxnLst>
              <a:rect l="txL" t="txT" r="txR" b="txB"/>
              <a:pathLst>
                <a:path w="9" h="19">
                  <a:moveTo>
                    <a:pt x="9" y="0"/>
                  </a:moveTo>
                  <a:cubicBezTo>
                    <a:pt x="8" y="8"/>
                    <a:pt x="7" y="14"/>
                    <a:pt x="0" y="19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88" name="Freeform 50"/>
            <p:cNvSpPr/>
            <p:nvPr/>
          </p:nvSpPr>
          <p:spPr>
            <a:xfrm>
              <a:off x="4199" y="1885"/>
              <a:ext cx="15" cy="48"/>
            </a:xfrm>
            <a:custGeom>
              <a:avLst/>
              <a:gdLst>
                <a:gd name="txL" fmla="*/ 0 w 6"/>
                <a:gd name="txT" fmla="*/ 0 h 18"/>
                <a:gd name="txR" fmla="*/ 6 w 6"/>
                <a:gd name="txB" fmla="*/ 18 h 18"/>
              </a:gdLst>
              <a:ahLst/>
              <a:cxnLst>
                <a:cxn ang="0">
                  <a:pos x="1355284689" y="0"/>
                </a:cxn>
                <a:cxn ang="0">
                  <a:pos x="0" y="2147483647"/>
                </a:cxn>
              </a:cxnLst>
              <a:rect l="txL" t="txT" r="txR" b="txB"/>
              <a:pathLst>
                <a:path w="6" h="18">
                  <a:moveTo>
                    <a:pt x="6" y="0"/>
                  </a:moveTo>
                  <a:cubicBezTo>
                    <a:pt x="3" y="6"/>
                    <a:pt x="0" y="12"/>
                    <a:pt x="0" y="18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89" name="Freeform 51"/>
            <p:cNvSpPr/>
            <p:nvPr/>
          </p:nvSpPr>
          <p:spPr>
            <a:xfrm>
              <a:off x="4186" y="1747"/>
              <a:ext cx="25" cy="61"/>
            </a:xfrm>
            <a:custGeom>
              <a:avLst/>
              <a:gdLst>
                <a:gd name="txL" fmla="*/ 0 w 10"/>
                <a:gd name="txT" fmla="*/ 0 h 23"/>
                <a:gd name="txR" fmla="*/ 10 w 10"/>
                <a:gd name="txB" fmla="*/ 23 h 23"/>
              </a:gdLst>
              <a:ahLst/>
              <a:cxnLst>
                <a:cxn ang="0">
                  <a:pos x="1555363887" y="0"/>
                </a:cxn>
                <a:cxn ang="0">
                  <a:pos x="0" y="2147483647"/>
                </a:cxn>
              </a:cxnLst>
              <a:rect l="txL" t="txT" r="txR" b="txB"/>
              <a:pathLst>
                <a:path w="10" h="23">
                  <a:moveTo>
                    <a:pt x="7" y="0"/>
                  </a:moveTo>
                  <a:cubicBezTo>
                    <a:pt x="10" y="7"/>
                    <a:pt x="5" y="17"/>
                    <a:pt x="0" y="23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90" name="Freeform 52"/>
            <p:cNvSpPr/>
            <p:nvPr/>
          </p:nvSpPr>
          <p:spPr>
            <a:xfrm>
              <a:off x="3831" y="1483"/>
              <a:ext cx="243" cy="194"/>
            </a:xfrm>
            <a:custGeom>
              <a:avLst/>
              <a:gdLst>
                <a:gd name="txL" fmla="*/ 0 w 97"/>
                <a:gd name="txT" fmla="*/ 0 h 73"/>
                <a:gd name="txR" fmla="*/ 97 w 97"/>
                <a:gd name="txB" fmla="*/ 73 h 73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97" h="73">
                  <a:moveTo>
                    <a:pt x="97" y="0"/>
                  </a:moveTo>
                  <a:cubicBezTo>
                    <a:pt x="95" y="20"/>
                    <a:pt x="83" y="35"/>
                    <a:pt x="68" y="46"/>
                  </a:cubicBezTo>
                  <a:cubicBezTo>
                    <a:pt x="60" y="53"/>
                    <a:pt x="50" y="55"/>
                    <a:pt x="40" y="59"/>
                  </a:cubicBezTo>
                  <a:cubicBezTo>
                    <a:pt x="33" y="61"/>
                    <a:pt x="27" y="63"/>
                    <a:pt x="21" y="66"/>
                  </a:cubicBezTo>
                  <a:cubicBezTo>
                    <a:pt x="14" y="68"/>
                    <a:pt x="7" y="73"/>
                    <a:pt x="0" y="73"/>
                  </a:cubicBezTo>
                </a:path>
              </a:pathLst>
            </a:custGeom>
            <a:noFill/>
            <a:ln w="7938" cap="rnd" cmpd="sng">
              <a:solidFill>
                <a:srgbClr val="D4AB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91" name="Freeform 53"/>
            <p:cNvSpPr/>
            <p:nvPr/>
          </p:nvSpPr>
          <p:spPr>
            <a:xfrm>
              <a:off x="3964" y="1632"/>
              <a:ext cx="127" cy="264"/>
            </a:xfrm>
            <a:custGeom>
              <a:avLst/>
              <a:gdLst>
                <a:gd name="txL" fmla="*/ 0 w 51"/>
                <a:gd name="txT" fmla="*/ 0 h 99"/>
                <a:gd name="txR" fmla="*/ 51 w 51"/>
                <a:gd name="txB" fmla="*/ 99 h 99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246012146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51" h="99">
                  <a:moveTo>
                    <a:pt x="51" y="0"/>
                  </a:moveTo>
                  <a:cubicBezTo>
                    <a:pt x="41" y="6"/>
                    <a:pt x="33" y="16"/>
                    <a:pt x="27" y="24"/>
                  </a:cubicBezTo>
                  <a:cubicBezTo>
                    <a:pt x="24" y="28"/>
                    <a:pt x="20" y="32"/>
                    <a:pt x="18" y="37"/>
                  </a:cubicBezTo>
                  <a:cubicBezTo>
                    <a:pt x="15" y="43"/>
                    <a:pt x="14" y="49"/>
                    <a:pt x="12" y="56"/>
                  </a:cubicBezTo>
                  <a:cubicBezTo>
                    <a:pt x="9" y="65"/>
                    <a:pt x="8" y="73"/>
                    <a:pt x="6" y="83"/>
                  </a:cubicBezTo>
                  <a:cubicBezTo>
                    <a:pt x="5" y="87"/>
                    <a:pt x="3" y="96"/>
                    <a:pt x="0" y="99"/>
                  </a:cubicBezTo>
                </a:path>
              </a:pathLst>
            </a:custGeom>
            <a:noFill/>
            <a:ln w="7938" cap="rnd" cmpd="sng">
              <a:solidFill>
                <a:srgbClr val="D4AB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92" name="Freeform 54"/>
            <p:cNvSpPr/>
            <p:nvPr/>
          </p:nvSpPr>
          <p:spPr>
            <a:xfrm>
              <a:off x="3966" y="1376"/>
              <a:ext cx="45" cy="72"/>
            </a:xfrm>
            <a:custGeom>
              <a:avLst/>
              <a:gdLst>
                <a:gd name="txL" fmla="*/ 0 w 18"/>
                <a:gd name="txT" fmla="*/ 0 h 27"/>
                <a:gd name="txR" fmla="*/ 18 w 18"/>
                <a:gd name="txB" fmla="*/ 27 h 27"/>
              </a:gdLst>
              <a:ahLst/>
              <a:cxnLst>
                <a:cxn ang="0">
                  <a:pos x="2147483647" y="0"/>
                </a:cxn>
                <a:cxn ang="0">
                  <a:pos x="1339194632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8" h="27">
                  <a:moveTo>
                    <a:pt x="18" y="0"/>
                  </a:moveTo>
                  <a:cubicBezTo>
                    <a:pt x="14" y="2"/>
                    <a:pt x="9" y="8"/>
                    <a:pt x="6" y="12"/>
                  </a:cubicBezTo>
                  <a:cubicBezTo>
                    <a:pt x="3" y="16"/>
                    <a:pt x="3" y="23"/>
                    <a:pt x="0" y="27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93" name="Freeform 55"/>
            <p:cNvSpPr/>
            <p:nvPr/>
          </p:nvSpPr>
          <p:spPr>
            <a:xfrm>
              <a:off x="4166" y="1123"/>
              <a:ext cx="70" cy="42"/>
            </a:xfrm>
            <a:custGeom>
              <a:avLst/>
              <a:gdLst>
                <a:gd name="txL" fmla="*/ 0 w 28"/>
                <a:gd name="txT" fmla="*/ 0 h 16"/>
                <a:gd name="txR" fmla="*/ 28 w 28"/>
                <a:gd name="txB" fmla="*/ 16 h 16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28" h="16">
                  <a:moveTo>
                    <a:pt x="28" y="0"/>
                  </a:moveTo>
                  <a:cubicBezTo>
                    <a:pt x="26" y="3"/>
                    <a:pt x="23" y="5"/>
                    <a:pt x="20" y="7"/>
                  </a:cubicBezTo>
                  <a:cubicBezTo>
                    <a:pt x="18" y="9"/>
                    <a:pt x="16" y="11"/>
                    <a:pt x="13" y="13"/>
                  </a:cubicBezTo>
                  <a:cubicBezTo>
                    <a:pt x="9" y="15"/>
                    <a:pt x="4" y="15"/>
                    <a:pt x="0" y="16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94" name="Freeform 56"/>
            <p:cNvSpPr/>
            <p:nvPr/>
          </p:nvSpPr>
          <p:spPr>
            <a:xfrm>
              <a:off x="4096" y="1197"/>
              <a:ext cx="10" cy="19"/>
            </a:xfrm>
            <a:custGeom>
              <a:avLst/>
              <a:gdLst>
                <a:gd name="txL" fmla="*/ 0 w 4"/>
                <a:gd name="txT" fmla="*/ 0 h 7"/>
                <a:gd name="txR" fmla="*/ 4 w 4"/>
                <a:gd name="txB" fmla="*/ 7 h 7"/>
              </a:gdLst>
              <a:ahLst/>
              <a:cxnLst>
                <a:cxn ang="0">
                  <a:pos x="0" y="0"/>
                </a:cxn>
                <a:cxn ang="0">
                  <a:pos x="900312211" y="2147483647"/>
                </a:cxn>
              </a:cxnLst>
              <a:rect l="txL" t="txT" r="txR" b="txB"/>
              <a:pathLst>
                <a:path w="4" h="7">
                  <a:moveTo>
                    <a:pt x="0" y="0"/>
                  </a:moveTo>
                  <a:cubicBezTo>
                    <a:pt x="1" y="3"/>
                    <a:pt x="2" y="5"/>
                    <a:pt x="4" y="7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95" name="Freeform 57"/>
            <p:cNvSpPr/>
            <p:nvPr/>
          </p:nvSpPr>
          <p:spPr>
            <a:xfrm>
              <a:off x="4076" y="1200"/>
              <a:ext cx="10" cy="13"/>
            </a:xfrm>
            <a:custGeom>
              <a:avLst/>
              <a:gdLst>
                <a:gd name="txL" fmla="*/ 0 w 4"/>
                <a:gd name="txT" fmla="*/ 0 h 5"/>
                <a:gd name="txR" fmla="*/ 4 w 4"/>
                <a:gd name="txB" fmla="*/ 5 h 5"/>
              </a:gdLst>
              <a:ahLst/>
              <a:cxnLst>
                <a:cxn ang="0">
                  <a:pos x="900312211" y="2147483647"/>
                </a:cxn>
                <a:cxn ang="0">
                  <a:pos x="0" y="0"/>
                </a:cxn>
              </a:cxnLst>
              <a:rect l="txL" t="txT" r="txR" b="txB"/>
              <a:pathLst>
                <a:path w="4" h="5">
                  <a:moveTo>
                    <a:pt x="4" y="5"/>
                  </a:moveTo>
                  <a:cubicBezTo>
                    <a:pt x="3" y="3"/>
                    <a:pt x="2" y="2"/>
                    <a:pt x="0" y="0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96" name="Freeform 58"/>
            <p:cNvSpPr/>
            <p:nvPr/>
          </p:nvSpPr>
          <p:spPr>
            <a:xfrm>
              <a:off x="3556" y="1664"/>
              <a:ext cx="35" cy="189"/>
            </a:xfrm>
            <a:custGeom>
              <a:avLst/>
              <a:gdLst>
                <a:gd name="txL" fmla="*/ 0 w 14"/>
                <a:gd name="txT" fmla="*/ 0 h 71"/>
                <a:gd name="txR" fmla="*/ 14 w 14"/>
                <a:gd name="txB" fmla="*/ 71 h 7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14" h="71">
                  <a:moveTo>
                    <a:pt x="14" y="0"/>
                  </a:moveTo>
                  <a:cubicBezTo>
                    <a:pt x="10" y="25"/>
                    <a:pt x="14" y="49"/>
                    <a:pt x="0" y="71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97" name="Freeform 59"/>
            <p:cNvSpPr/>
            <p:nvPr/>
          </p:nvSpPr>
          <p:spPr>
            <a:xfrm>
              <a:off x="3564" y="1581"/>
              <a:ext cx="10" cy="182"/>
            </a:xfrm>
            <a:custGeom>
              <a:avLst/>
              <a:gdLst>
                <a:gd name="txL" fmla="*/ 0 w 4"/>
                <a:gd name="txT" fmla="*/ 0 h 68"/>
                <a:gd name="txR" fmla="*/ 4 w 4"/>
                <a:gd name="txB" fmla="*/ 68 h 68"/>
              </a:gdLst>
              <a:ahLst/>
              <a:cxnLst>
                <a:cxn ang="0">
                  <a:pos x="609746749" y="0"/>
                </a:cxn>
                <a:cxn ang="0">
                  <a:pos x="434633233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4" h="68">
                  <a:moveTo>
                    <a:pt x="3" y="0"/>
                  </a:moveTo>
                  <a:cubicBezTo>
                    <a:pt x="4" y="11"/>
                    <a:pt x="2" y="21"/>
                    <a:pt x="2" y="32"/>
                  </a:cubicBezTo>
                  <a:cubicBezTo>
                    <a:pt x="2" y="44"/>
                    <a:pt x="2" y="56"/>
                    <a:pt x="0" y="68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98" name="Freeform 60"/>
            <p:cNvSpPr/>
            <p:nvPr/>
          </p:nvSpPr>
          <p:spPr>
            <a:xfrm>
              <a:off x="1061" y="920"/>
              <a:ext cx="3658" cy="1085"/>
            </a:xfrm>
            <a:custGeom>
              <a:avLst/>
              <a:gdLst>
                <a:gd name="txL" fmla="*/ 0 w 1463"/>
                <a:gd name="txT" fmla="*/ 0 h 407"/>
                <a:gd name="txR" fmla="*/ 1463 w 1463"/>
                <a:gd name="txB" fmla="*/ 407 h 40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463" h="407">
                  <a:moveTo>
                    <a:pt x="92" y="0"/>
                  </a:moveTo>
                  <a:cubicBezTo>
                    <a:pt x="178" y="26"/>
                    <a:pt x="285" y="101"/>
                    <a:pt x="336" y="122"/>
                  </a:cubicBezTo>
                  <a:cubicBezTo>
                    <a:pt x="370" y="132"/>
                    <a:pt x="388" y="140"/>
                    <a:pt x="427" y="134"/>
                  </a:cubicBezTo>
                  <a:cubicBezTo>
                    <a:pt x="461" y="129"/>
                    <a:pt x="505" y="129"/>
                    <a:pt x="572" y="138"/>
                  </a:cubicBezTo>
                  <a:cubicBezTo>
                    <a:pt x="591" y="139"/>
                    <a:pt x="622" y="147"/>
                    <a:pt x="639" y="149"/>
                  </a:cubicBezTo>
                  <a:cubicBezTo>
                    <a:pt x="707" y="159"/>
                    <a:pt x="833" y="193"/>
                    <a:pt x="902" y="194"/>
                  </a:cubicBezTo>
                  <a:cubicBezTo>
                    <a:pt x="945" y="194"/>
                    <a:pt x="963" y="191"/>
                    <a:pt x="979" y="191"/>
                  </a:cubicBezTo>
                  <a:cubicBezTo>
                    <a:pt x="986" y="190"/>
                    <a:pt x="996" y="192"/>
                    <a:pt x="1004" y="190"/>
                  </a:cubicBezTo>
                  <a:cubicBezTo>
                    <a:pt x="1033" y="182"/>
                    <a:pt x="1063" y="162"/>
                    <a:pt x="1072" y="156"/>
                  </a:cubicBezTo>
                  <a:cubicBezTo>
                    <a:pt x="1084" y="149"/>
                    <a:pt x="1104" y="133"/>
                    <a:pt x="1115" y="128"/>
                  </a:cubicBezTo>
                  <a:cubicBezTo>
                    <a:pt x="1127" y="122"/>
                    <a:pt x="1139" y="121"/>
                    <a:pt x="1152" y="118"/>
                  </a:cubicBezTo>
                  <a:cubicBezTo>
                    <a:pt x="1166" y="115"/>
                    <a:pt x="1188" y="111"/>
                    <a:pt x="1195" y="108"/>
                  </a:cubicBezTo>
                  <a:cubicBezTo>
                    <a:pt x="1203" y="106"/>
                    <a:pt x="1205" y="103"/>
                    <a:pt x="1211" y="102"/>
                  </a:cubicBezTo>
                  <a:cubicBezTo>
                    <a:pt x="1218" y="101"/>
                    <a:pt x="1232" y="92"/>
                    <a:pt x="1242" y="91"/>
                  </a:cubicBezTo>
                  <a:cubicBezTo>
                    <a:pt x="1244" y="88"/>
                    <a:pt x="1263" y="73"/>
                    <a:pt x="1269" y="73"/>
                  </a:cubicBezTo>
                  <a:cubicBezTo>
                    <a:pt x="1269" y="73"/>
                    <a:pt x="1282" y="72"/>
                    <a:pt x="1281" y="100"/>
                  </a:cubicBezTo>
                  <a:cubicBezTo>
                    <a:pt x="1281" y="128"/>
                    <a:pt x="1241" y="148"/>
                    <a:pt x="1236" y="151"/>
                  </a:cubicBezTo>
                  <a:cubicBezTo>
                    <a:pt x="1230" y="154"/>
                    <a:pt x="1200" y="160"/>
                    <a:pt x="1195" y="163"/>
                  </a:cubicBezTo>
                  <a:cubicBezTo>
                    <a:pt x="1190" y="165"/>
                    <a:pt x="1179" y="171"/>
                    <a:pt x="1179" y="171"/>
                  </a:cubicBezTo>
                  <a:cubicBezTo>
                    <a:pt x="1179" y="171"/>
                    <a:pt x="1182" y="176"/>
                    <a:pt x="1191" y="178"/>
                  </a:cubicBezTo>
                  <a:cubicBezTo>
                    <a:pt x="1200" y="180"/>
                    <a:pt x="1211" y="182"/>
                    <a:pt x="1229" y="185"/>
                  </a:cubicBezTo>
                  <a:cubicBezTo>
                    <a:pt x="1247" y="188"/>
                    <a:pt x="1248" y="188"/>
                    <a:pt x="1269" y="191"/>
                  </a:cubicBezTo>
                  <a:cubicBezTo>
                    <a:pt x="1291" y="194"/>
                    <a:pt x="1301" y="195"/>
                    <a:pt x="1314" y="196"/>
                  </a:cubicBezTo>
                  <a:cubicBezTo>
                    <a:pt x="1327" y="197"/>
                    <a:pt x="1334" y="198"/>
                    <a:pt x="1351" y="203"/>
                  </a:cubicBezTo>
                  <a:cubicBezTo>
                    <a:pt x="1369" y="207"/>
                    <a:pt x="1382" y="211"/>
                    <a:pt x="1404" y="218"/>
                  </a:cubicBezTo>
                  <a:cubicBezTo>
                    <a:pt x="1427" y="226"/>
                    <a:pt x="1437" y="236"/>
                    <a:pt x="1435" y="248"/>
                  </a:cubicBezTo>
                  <a:cubicBezTo>
                    <a:pt x="1432" y="262"/>
                    <a:pt x="1419" y="264"/>
                    <a:pt x="1400" y="261"/>
                  </a:cubicBezTo>
                  <a:cubicBezTo>
                    <a:pt x="1381" y="258"/>
                    <a:pt x="1383" y="258"/>
                    <a:pt x="1369" y="255"/>
                  </a:cubicBezTo>
                  <a:cubicBezTo>
                    <a:pt x="1356" y="252"/>
                    <a:pt x="1341" y="248"/>
                    <a:pt x="1331" y="247"/>
                  </a:cubicBezTo>
                  <a:cubicBezTo>
                    <a:pt x="1320" y="246"/>
                    <a:pt x="1311" y="247"/>
                    <a:pt x="1306" y="247"/>
                  </a:cubicBezTo>
                  <a:cubicBezTo>
                    <a:pt x="1301" y="246"/>
                    <a:pt x="1289" y="244"/>
                    <a:pt x="1280" y="243"/>
                  </a:cubicBezTo>
                  <a:cubicBezTo>
                    <a:pt x="1271" y="242"/>
                    <a:pt x="1265" y="244"/>
                    <a:pt x="1265" y="244"/>
                  </a:cubicBezTo>
                  <a:cubicBezTo>
                    <a:pt x="1275" y="248"/>
                    <a:pt x="1295" y="249"/>
                    <a:pt x="1306" y="251"/>
                  </a:cubicBezTo>
                  <a:cubicBezTo>
                    <a:pt x="1318" y="252"/>
                    <a:pt x="1343" y="257"/>
                    <a:pt x="1352" y="260"/>
                  </a:cubicBezTo>
                  <a:cubicBezTo>
                    <a:pt x="1361" y="263"/>
                    <a:pt x="1381" y="268"/>
                    <a:pt x="1393" y="271"/>
                  </a:cubicBezTo>
                  <a:cubicBezTo>
                    <a:pt x="1406" y="274"/>
                    <a:pt x="1435" y="281"/>
                    <a:pt x="1444" y="284"/>
                  </a:cubicBezTo>
                  <a:cubicBezTo>
                    <a:pt x="1452" y="288"/>
                    <a:pt x="1463" y="295"/>
                    <a:pt x="1460" y="310"/>
                  </a:cubicBezTo>
                  <a:cubicBezTo>
                    <a:pt x="1458" y="325"/>
                    <a:pt x="1447" y="330"/>
                    <a:pt x="1430" y="326"/>
                  </a:cubicBezTo>
                  <a:cubicBezTo>
                    <a:pt x="1414" y="323"/>
                    <a:pt x="1397" y="319"/>
                    <a:pt x="1387" y="318"/>
                  </a:cubicBezTo>
                  <a:cubicBezTo>
                    <a:pt x="1378" y="316"/>
                    <a:pt x="1370" y="314"/>
                    <a:pt x="1356" y="312"/>
                  </a:cubicBezTo>
                  <a:cubicBezTo>
                    <a:pt x="1342" y="309"/>
                    <a:pt x="1334" y="307"/>
                    <a:pt x="1321" y="305"/>
                  </a:cubicBezTo>
                  <a:cubicBezTo>
                    <a:pt x="1307" y="304"/>
                    <a:pt x="1301" y="302"/>
                    <a:pt x="1289" y="299"/>
                  </a:cubicBezTo>
                  <a:cubicBezTo>
                    <a:pt x="1276" y="296"/>
                    <a:pt x="1261" y="293"/>
                    <a:pt x="1258" y="295"/>
                  </a:cubicBezTo>
                  <a:cubicBezTo>
                    <a:pt x="1254" y="297"/>
                    <a:pt x="1263" y="298"/>
                    <a:pt x="1270" y="299"/>
                  </a:cubicBezTo>
                  <a:cubicBezTo>
                    <a:pt x="1276" y="301"/>
                    <a:pt x="1297" y="304"/>
                    <a:pt x="1306" y="307"/>
                  </a:cubicBezTo>
                  <a:cubicBezTo>
                    <a:pt x="1316" y="311"/>
                    <a:pt x="1337" y="319"/>
                    <a:pt x="1349" y="321"/>
                  </a:cubicBezTo>
                  <a:cubicBezTo>
                    <a:pt x="1360" y="324"/>
                    <a:pt x="1398" y="335"/>
                    <a:pt x="1408" y="336"/>
                  </a:cubicBezTo>
                  <a:cubicBezTo>
                    <a:pt x="1418" y="338"/>
                    <a:pt x="1426" y="347"/>
                    <a:pt x="1423" y="361"/>
                  </a:cubicBezTo>
                  <a:cubicBezTo>
                    <a:pt x="1419" y="376"/>
                    <a:pt x="1410" y="379"/>
                    <a:pt x="1399" y="377"/>
                  </a:cubicBezTo>
                  <a:cubicBezTo>
                    <a:pt x="1388" y="375"/>
                    <a:pt x="1367" y="372"/>
                    <a:pt x="1356" y="368"/>
                  </a:cubicBezTo>
                  <a:cubicBezTo>
                    <a:pt x="1344" y="365"/>
                    <a:pt x="1332" y="364"/>
                    <a:pt x="1318" y="360"/>
                  </a:cubicBezTo>
                  <a:cubicBezTo>
                    <a:pt x="1304" y="356"/>
                    <a:pt x="1287" y="351"/>
                    <a:pt x="1274" y="348"/>
                  </a:cubicBezTo>
                  <a:cubicBezTo>
                    <a:pt x="1260" y="345"/>
                    <a:pt x="1248" y="340"/>
                    <a:pt x="1241" y="339"/>
                  </a:cubicBezTo>
                  <a:cubicBezTo>
                    <a:pt x="1233" y="339"/>
                    <a:pt x="1238" y="343"/>
                    <a:pt x="1238" y="343"/>
                  </a:cubicBezTo>
                  <a:cubicBezTo>
                    <a:pt x="1238" y="343"/>
                    <a:pt x="1263" y="351"/>
                    <a:pt x="1271" y="354"/>
                  </a:cubicBezTo>
                  <a:cubicBezTo>
                    <a:pt x="1279" y="358"/>
                    <a:pt x="1288" y="360"/>
                    <a:pt x="1299" y="362"/>
                  </a:cubicBezTo>
                  <a:cubicBezTo>
                    <a:pt x="1310" y="364"/>
                    <a:pt x="1338" y="369"/>
                    <a:pt x="1345" y="376"/>
                  </a:cubicBezTo>
                  <a:cubicBezTo>
                    <a:pt x="1352" y="382"/>
                    <a:pt x="1352" y="398"/>
                    <a:pt x="1337" y="403"/>
                  </a:cubicBezTo>
                  <a:cubicBezTo>
                    <a:pt x="1322" y="407"/>
                    <a:pt x="1305" y="403"/>
                    <a:pt x="1293" y="401"/>
                  </a:cubicBezTo>
                  <a:cubicBezTo>
                    <a:pt x="1280" y="399"/>
                    <a:pt x="1263" y="398"/>
                    <a:pt x="1252" y="394"/>
                  </a:cubicBezTo>
                  <a:cubicBezTo>
                    <a:pt x="1241" y="391"/>
                    <a:pt x="1226" y="389"/>
                    <a:pt x="1216" y="386"/>
                  </a:cubicBezTo>
                  <a:cubicBezTo>
                    <a:pt x="1205" y="384"/>
                    <a:pt x="1198" y="380"/>
                    <a:pt x="1194" y="381"/>
                  </a:cubicBezTo>
                  <a:cubicBezTo>
                    <a:pt x="1190" y="381"/>
                    <a:pt x="1169" y="383"/>
                    <a:pt x="1163" y="382"/>
                  </a:cubicBezTo>
                  <a:cubicBezTo>
                    <a:pt x="1156" y="381"/>
                    <a:pt x="1149" y="381"/>
                    <a:pt x="1149" y="381"/>
                  </a:cubicBezTo>
                  <a:cubicBezTo>
                    <a:pt x="1149" y="381"/>
                    <a:pt x="1106" y="383"/>
                    <a:pt x="1090" y="382"/>
                  </a:cubicBezTo>
                  <a:cubicBezTo>
                    <a:pt x="1074" y="381"/>
                    <a:pt x="1029" y="374"/>
                    <a:pt x="1015" y="370"/>
                  </a:cubicBezTo>
                  <a:cubicBezTo>
                    <a:pt x="1002" y="366"/>
                    <a:pt x="996" y="362"/>
                    <a:pt x="993" y="361"/>
                  </a:cubicBezTo>
                  <a:cubicBezTo>
                    <a:pt x="973" y="358"/>
                    <a:pt x="955" y="359"/>
                    <a:pt x="947" y="358"/>
                  </a:cubicBezTo>
                  <a:cubicBezTo>
                    <a:pt x="924" y="357"/>
                    <a:pt x="918" y="358"/>
                    <a:pt x="884" y="355"/>
                  </a:cubicBezTo>
                  <a:cubicBezTo>
                    <a:pt x="850" y="351"/>
                    <a:pt x="780" y="351"/>
                    <a:pt x="690" y="358"/>
                  </a:cubicBezTo>
                  <a:cubicBezTo>
                    <a:pt x="600" y="365"/>
                    <a:pt x="526" y="366"/>
                    <a:pt x="499" y="365"/>
                  </a:cubicBezTo>
                  <a:cubicBezTo>
                    <a:pt x="474" y="364"/>
                    <a:pt x="298" y="348"/>
                    <a:pt x="283" y="349"/>
                  </a:cubicBezTo>
                  <a:cubicBezTo>
                    <a:pt x="269" y="350"/>
                    <a:pt x="244" y="349"/>
                    <a:pt x="229" y="341"/>
                  </a:cubicBezTo>
                  <a:cubicBezTo>
                    <a:pt x="214" y="334"/>
                    <a:pt x="190" y="325"/>
                    <a:pt x="161" y="325"/>
                  </a:cubicBezTo>
                  <a:cubicBezTo>
                    <a:pt x="98" y="325"/>
                    <a:pt x="33" y="312"/>
                    <a:pt x="0" y="298"/>
                  </a:cubicBezTo>
                </a:path>
              </a:pathLst>
            </a:custGeom>
            <a:noFill/>
            <a:ln w="11113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99" name="Freeform 61"/>
            <p:cNvSpPr/>
            <p:nvPr/>
          </p:nvSpPr>
          <p:spPr>
            <a:xfrm>
              <a:off x="2021" y="1800"/>
              <a:ext cx="1465" cy="67"/>
            </a:xfrm>
            <a:custGeom>
              <a:avLst/>
              <a:gdLst>
                <a:gd name="txL" fmla="*/ 0 w 586"/>
                <a:gd name="txT" fmla="*/ 0 h 25"/>
                <a:gd name="txR" fmla="*/ 586 w 586"/>
                <a:gd name="txB" fmla="*/ 25 h 25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178370523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86" h="25">
                  <a:moveTo>
                    <a:pt x="586" y="16"/>
                  </a:moveTo>
                  <a:cubicBezTo>
                    <a:pt x="577" y="15"/>
                    <a:pt x="570" y="15"/>
                    <a:pt x="566" y="15"/>
                  </a:cubicBezTo>
                  <a:cubicBezTo>
                    <a:pt x="543" y="14"/>
                    <a:pt x="537" y="15"/>
                    <a:pt x="503" y="12"/>
                  </a:cubicBezTo>
                  <a:cubicBezTo>
                    <a:pt x="469" y="8"/>
                    <a:pt x="400" y="8"/>
                    <a:pt x="310" y="15"/>
                  </a:cubicBezTo>
                  <a:cubicBezTo>
                    <a:pt x="219" y="22"/>
                    <a:pt x="137" y="25"/>
                    <a:pt x="113" y="25"/>
                  </a:cubicBezTo>
                  <a:cubicBezTo>
                    <a:pt x="74" y="25"/>
                    <a:pt x="14" y="15"/>
                    <a:pt x="0" y="16"/>
                  </a:cubicBezTo>
                  <a:cubicBezTo>
                    <a:pt x="9" y="12"/>
                    <a:pt x="93" y="13"/>
                    <a:pt x="116" y="15"/>
                  </a:cubicBezTo>
                  <a:cubicBezTo>
                    <a:pt x="138" y="16"/>
                    <a:pt x="268" y="3"/>
                    <a:pt x="321" y="2"/>
                  </a:cubicBezTo>
                  <a:cubicBezTo>
                    <a:pt x="374" y="0"/>
                    <a:pt x="478" y="3"/>
                    <a:pt x="504" y="6"/>
                  </a:cubicBezTo>
                  <a:cubicBezTo>
                    <a:pt x="521" y="8"/>
                    <a:pt x="586" y="16"/>
                    <a:pt x="586" y="16"/>
                  </a:cubicBezTo>
                  <a:close/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00" name="Freeform 62"/>
            <p:cNvSpPr/>
            <p:nvPr/>
          </p:nvSpPr>
          <p:spPr>
            <a:xfrm>
              <a:off x="2926" y="1389"/>
              <a:ext cx="535" cy="80"/>
            </a:xfrm>
            <a:custGeom>
              <a:avLst/>
              <a:gdLst>
                <a:gd name="txL" fmla="*/ 0 w 214"/>
                <a:gd name="txT" fmla="*/ 0 h 30"/>
                <a:gd name="txR" fmla="*/ 214 w 214"/>
                <a:gd name="txB" fmla="*/ 30 h 30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214" h="30">
                  <a:moveTo>
                    <a:pt x="0" y="0"/>
                  </a:moveTo>
                  <a:cubicBezTo>
                    <a:pt x="48" y="9"/>
                    <a:pt x="118" y="22"/>
                    <a:pt x="143" y="23"/>
                  </a:cubicBezTo>
                  <a:cubicBezTo>
                    <a:pt x="167" y="24"/>
                    <a:pt x="199" y="22"/>
                    <a:pt x="214" y="23"/>
                  </a:cubicBezTo>
                  <a:cubicBezTo>
                    <a:pt x="187" y="24"/>
                    <a:pt x="146" y="30"/>
                    <a:pt x="125" y="29"/>
                  </a:cubicBezTo>
                  <a:cubicBezTo>
                    <a:pt x="104" y="27"/>
                    <a:pt x="24" y="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01" name="Freeform 63"/>
            <p:cNvSpPr/>
            <p:nvPr/>
          </p:nvSpPr>
          <p:spPr>
            <a:xfrm>
              <a:off x="3534" y="1773"/>
              <a:ext cx="7" cy="110"/>
            </a:xfrm>
            <a:custGeom>
              <a:avLst/>
              <a:gdLst>
                <a:gd name="txL" fmla="*/ 0 w 3"/>
                <a:gd name="txT" fmla="*/ 0 h 41"/>
                <a:gd name="txR" fmla="*/ 3 w 3"/>
                <a:gd name="txB" fmla="*/ 41 h 41"/>
              </a:gdLst>
              <a:ahLst/>
              <a:cxnLst>
                <a:cxn ang="0">
                  <a:pos x="117411840" y="0"/>
                </a:cxn>
                <a:cxn ang="0">
                  <a:pos x="155151348" y="2147483647"/>
                </a:cxn>
              </a:cxnLst>
              <a:rect l="txL" t="txT" r="txR" b="txB"/>
              <a:pathLst>
                <a:path w="3" h="41">
                  <a:moveTo>
                    <a:pt x="2" y="0"/>
                  </a:moveTo>
                  <a:cubicBezTo>
                    <a:pt x="0" y="12"/>
                    <a:pt x="3" y="41"/>
                    <a:pt x="3" y="41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02" name="Freeform 64"/>
            <p:cNvSpPr/>
            <p:nvPr/>
          </p:nvSpPr>
          <p:spPr>
            <a:xfrm>
              <a:off x="1944" y="1408"/>
              <a:ext cx="132" cy="139"/>
            </a:xfrm>
            <a:custGeom>
              <a:avLst/>
              <a:gdLst>
                <a:gd name="txL" fmla="*/ 0 w 53"/>
                <a:gd name="txT" fmla="*/ 0 h 52"/>
                <a:gd name="txR" fmla="*/ 53 w 53"/>
                <a:gd name="txB" fmla="*/ 52 h 52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53" h="52">
                  <a:moveTo>
                    <a:pt x="53" y="0"/>
                  </a:moveTo>
                  <a:cubicBezTo>
                    <a:pt x="5" y="18"/>
                    <a:pt x="0" y="52"/>
                    <a:pt x="0" y="52"/>
                  </a:cubicBezTo>
                </a:path>
              </a:pathLst>
            </a:custGeom>
            <a:noFill/>
            <a:ln w="7938" cap="rnd" cmpd="sng">
              <a:solidFill>
                <a:srgbClr val="D4AB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03" name="Freeform 65"/>
            <p:cNvSpPr/>
            <p:nvPr/>
          </p:nvSpPr>
          <p:spPr>
            <a:xfrm>
              <a:off x="3959" y="1429"/>
              <a:ext cx="20" cy="19"/>
            </a:xfrm>
            <a:custGeom>
              <a:avLst/>
              <a:gdLst>
                <a:gd name="txL" fmla="*/ 0 w 8"/>
                <a:gd name="txT" fmla="*/ 0 h 7"/>
                <a:gd name="txR" fmla="*/ 8 w 8"/>
                <a:gd name="txB" fmla="*/ 7 h 7"/>
              </a:gdLst>
              <a:ahLst/>
              <a:cxnLst>
                <a:cxn ang="0">
                  <a:pos x="1338116162" y="2147483647"/>
                </a:cxn>
                <a:cxn ang="0">
                  <a:pos x="243898844" y="0"/>
                </a:cxn>
                <a:cxn ang="0">
                  <a:pos x="1815952414" y="2147483647"/>
                </a:cxn>
              </a:cxnLst>
              <a:rect l="txL" t="txT" r="txR" b="txB"/>
              <a:pathLst>
                <a:path w="8" h="7">
                  <a:moveTo>
                    <a:pt x="6" y="6"/>
                  </a:moveTo>
                  <a:cubicBezTo>
                    <a:pt x="3" y="7"/>
                    <a:pt x="0" y="3"/>
                    <a:pt x="1" y="0"/>
                  </a:cubicBezTo>
                  <a:cubicBezTo>
                    <a:pt x="3" y="0"/>
                    <a:pt x="7" y="1"/>
                    <a:pt x="8" y="3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04" name="Freeform 66"/>
            <p:cNvSpPr/>
            <p:nvPr/>
          </p:nvSpPr>
          <p:spPr>
            <a:xfrm>
              <a:off x="4061" y="1491"/>
              <a:ext cx="18" cy="24"/>
            </a:xfrm>
            <a:custGeom>
              <a:avLst/>
              <a:gdLst>
                <a:gd name="txL" fmla="*/ 0 w 7"/>
                <a:gd name="txT" fmla="*/ 0 h 9"/>
                <a:gd name="txR" fmla="*/ 7 w 7"/>
                <a:gd name="txB" fmla="*/ 9 h 9"/>
              </a:gdLst>
              <a:ahLst/>
              <a:cxnLst>
                <a:cxn ang="0">
                  <a:pos x="2147483647" y="1620979708"/>
                </a:cxn>
                <a:cxn ang="0">
                  <a:pos x="0" y="97383621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" h="9">
                  <a:moveTo>
                    <a:pt x="7" y="2"/>
                  </a:moveTo>
                  <a:cubicBezTo>
                    <a:pt x="5" y="0"/>
                    <a:pt x="2" y="0"/>
                    <a:pt x="0" y="1"/>
                  </a:cubicBezTo>
                  <a:cubicBezTo>
                    <a:pt x="0" y="4"/>
                    <a:pt x="4" y="7"/>
                    <a:pt x="7" y="9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05" name="Freeform 67"/>
            <p:cNvSpPr/>
            <p:nvPr/>
          </p:nvSpPr>
          <p:spPr>
            <a:xfrm>
              <a:off x="4071" y="1632"/>
              <a:ext cx="18" cy="24"/>
            </a:xfrm>
            <a:custGeom>
              <a:avLst/>
              <a:gdLst>
                <a:gd name="txL" fmla="*/ 0 w 7"/>
                <a:gd name="txT" fmla="*/ 0 h 9"/>
                <a:gd name="txR" fmla="*/ 7 w 7"/>
                <a:gd name="txB" fmla="*/ 9 h 9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1616003436" y="2147483647"/>
                </a:cxn>
              </a:cxnLst>
              <a:rect l="txL" t="txT" r="txR" b="txB"/>
              <a:pathLst>
                <a:path w="7" h="9">
                  <a:moveTo>
                    <a:pt x="7" y="4"/>
                  </a:moveTo>
                  <a:cubicBezTo>
                    <a:pt x="5" y="2"/>
                    <a:pt x="3" y="0"/>
                    <a:pt x="0" y="0"/>
                  </a:cubicBezTo>
                  <a:cubicBezTo>
                    <a:pt x="0" y="3"/>
                    <a:pt x="3" y="6"/>
                    <a:pt x="4" y="9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06" name="Freeform 68"/>
            <p:cNvSpPr/>
            <p:nvPr/>
          </p:nvSpPr>
          <p:spPr>
            <a:xfrm>
              <a:off x="3829" y="1656"/>
              <a:ext cx="22" cy="24"/>
            </a:xfrm>
            <a:custGeom>
              <a:avLst/>
              <a:gdLst>
                <a:gd name="txL" fmla="*/ 0 w 9"/>
                <a:gd name="txT" fmla="*/ 0 h 9"/>
                <a:gd name="txR" fmla="*/ 9 w 9"/>
                <a:gd name="txB" fmla="*/ 9 h 9"/>
              </a:gdLst>
              <a:ahLst/>
              <a:cxnLst>
                <a:cxn ang="0">
                  <a:pos x="282616847" y="2147483647"/>
                </a:cxn>
                <a:cxn ang="0">
                  <a:pos x="282616847" y="0"/>
                </a:cxn>
                <a:cxn ang="0">
                  <a:pos x="1283720302" y="2147483647"/>
                </a:cxn>
              </a:cxnLst>
              <a:rect l="txL" t="txT" r="txR" b="txB"/>
              <a:pathLst>
                <a:path w="9" h="9">
                  <a:moveTo>
                    <a:pt x="2" y="9"/>
                  </a:moveTo>
                  <a:cubicBezTo>
                    <a:pt x="1" y="7"/>
                    <a:pt x="0" y="2"/>
                    <a:pt x="2" y="0"/>
                  </a:cubicBezTo>
                  <a:cubicBezTo>
                    <a:pt x="4" y="1"/>
                    <a:pt x="7" y="4"/>
                    <a:pt x="9" y="7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07" name="Freeform 69"/>
            <p:cNvSpPr/>
            <p:nvPr/>
          </p:nvSpPr>
          <p:spPr>
            <a:xfrm>
              <a:off x="3956" y="1869"/>
              <a:ext cx="25" cy="30"/>
            </a:xfrm>
            <a:custGeom>
              <a:avLst/>
              <a:gdLst>
                <a:gd name="txL" fmla="*/ 0 w 10"/>
                <a:gd name="txT" fmla="*/ 0 h 11"/>
                <a:gd name="txR" fmla="*/ 10 w 10"/>
                <a:gd name="txB" fmla="*/ 11 h 11"/>
              </a:gdLst>
              <a:ahLst/>
              <a:cxnLst>
                <a:cxn ang="0">
                  <a:pos x="1350322045" y="2147483647"/>
                </a:cxn>
                <a:cxn ang="0">
                  <a:pos x="0" y="2147483647"/>
                </a:cxn>
                <a:cxn ang="0">
                  <a:pos x="1816154827" y="2147483647"/>
                </a:cxn>
                <a:cxn ang="0">
                  <a:pos x="622145843" y="1535514231"/>
                </a:cxn>
                <a:cxn ang="0">
                  <a:pos x="2147483647" y="1535514231"/>
                </a:cxn>
              </a:cxnLst>
              <a:rect l="txL" t="txT" r="txR" b="txB"/>
              <a:pathLst>
                <a:path w="10" h="11">
                  <a:moveTo>
                    <a:pt x="6" y="11"/>
                  </a:moveTo>
                  <a:cubicBezTo>
                    <a:pt x="3" y="10"/>
                    <a:pt x="0" y="7"/>
                    <a:pt x="0" y="4"/>
                  </a:cubicBezTo>
                  <a:cubicBezTo>
                    <a:pt x="3" y="4"/>
                    <a:pt x="5" y="5"/>
                    <a:pt x="8" y="6"/>
                  </a:cubicBezTo>
                  <a:cubicBezTo>
                    <a:pt x="6" y="4"/>
                    <a:pt x="4" y="3"/>
                    <a:pt x="3" y="1"/>
                  </a:cubicBezTo>
                  <a:cubicBezTo>
                    <a:pt x="5" y="0"/>
                    <a:pt x="8" y="1"/>
                    <a:pt x="10" y="1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08" name="Freeform 70"/>
            <p:cNvSpPr/>
            <p:nvPr/>
          </p:nvSpPr>
          <p:spPr>
            <a:xfrm>
              <a:off x="4216" y="1541"/>
              <a:ext cx="18" cy="14"/>
            </a:xfrm>
            <a:custGeom>
              <a:avLst/>
              <a:gdLst>
                <a:gd name="txL" fmla="*/ 0 w 7"/>
                <a:gd name="txT" fmla="*/ 0 h 5"/>
                <a:gd name="txR" fmla="*/ 7 w 7"/>
                <a:gd name="txB" fmla="*/ 5 h 5"/>
              </a:gdLst>
              <a:ahLst/>
              <a:cxnLst>
                <a:cxn ang="0">
                  <a:pos x="2057348340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" h="5">
                  <a:moveTo>
                    <a:pt x="5" y="1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4"/>
                    <a:pt x="4" y="5"/>
                    <a:pt x="7" y="5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09" name="Freeform 71"/>
            <p:cNvSpPr/>
            <p:nvPr/>
          </p:nvSpPr>
          <p:spPr>
            <a:xfrm>
              <a:off x="4194" y="1683"/>
              <a:ext cx="22" cy="10"/>
            </a:xfrm>
            <a:custGeom>
              <a:avLst/>
              <a:gdLst>
                <a:gd name="txL" fmla="*/ 0 w 9"/>
                <a:gd name="txT" fmla="*/ 0 h 4"/>
                <a:gd name="txR" fmla="*/ 9 w 9"/>
                <a:gd name="txB" fmla="*/ 4 h 4"/>
              </a:gdLst>
              <a:ahLst/>
              <a:cxnLst>
                <a:cxn ang="0">
                  <a:pos x="1283720302" y="609746749"/>
                </a:cxn>
                <a:cxn ang="0">
                  <a:pos x="0" y="0"/>
                </a:cxn>
              </a:cxnLst>
              <a:rect l="txL" t="txT" r="txR" b="txB"/>
              <a:pathLst>
                <a:path w="9" h="4">
                  <a:moveTo>
                    <a:pt x="9" y="3"/>
                  </a:moveTo>
                  <a:cubicBezTo>
                    <a:pt x="6" y="4"/>
                    <a:pt x="2" y="2"/>
                    <a:pt x="0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10" name="Freeform 72"/>
            <p:cNvSpPr/>
            <p:nvPr/>
          </p:nvSpPr>
          <p:spPr>
            <a:xfrm>
              <a:off x="4179" y="1717"/>
              <a:ext cx="17" cy="24"/>
            </a:xfrm>
            <a:custGeom>
              <a:avLst/>
              <a:gdLst>
                <a:gd name="txL" fmla="*/ 0 w 7"/>
                <a:gd name="txT" fmla="*/ 0 h 9"/>
                <a:gd name="txR" fmla="*/ 7 w 7"/>
                <a:gd name="txB" fmla="*/ 9 h 9"/>
              </a:gdLst>
              <a:ahLst/>
              <a:cxnLst>
                <a:cxn ang="0">
                  <a:pos x="500994798" y="2147483647"/>
                </a:cxn>
                <a:cxn ang="0">
                  <a:pos x="102534530" y="0"/>
                </a:cxn>
                <a:cxn ang="0">
                  <a:pos x="863921191" y="2147483647"/>
                </a:cxn>
              </a:cxnLst>
              <a:rect l="txL" t="txT" r="txR" b="txB"/>
              <a:pathLst>
                <a:path w="7" h="9">
                  <a:moveTo>
                    <a:pt x="4" y="9"/>
                  </a:moveTo>
                  <a:cubicBezTo>
                    <a:pt x="1" y="7"/>
                    <a:pt x="0" y="3"/>
                    <a:pt x="1" y="0"/>
                  </a:cubicBezTo>
                  <a:cubicBezTo>
                    <a:pt x="4" y="0"/>
                    <a:pt x="7" y="3"/>
                    <a:pt x="7" y="5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11" name="Freeform 73"/>
            <p:cNvSpPr/>
            <p:nvPr/>
          </p:nvSpPr>
          <p:spPr>
            <a:xfrm>
              <a:off x="4146" y="1797"/>
              <a:ext cx="20" cy="16"/>
            </a:xfrm>
            <a:custGeom>
              <a:avLst/>
              <a:gdLst>
                <a:gd name="txL" fmla="*/ 0 w 8"/>
                <a:gd name="txT" fmla="*/ 0 h 6"/>
                <a:gd name="txR" fmla="*/ 8 w 8"/>
                <a:gd name="txB" fmla="*/ 6 h 6"/>
              </a:gdLst>
              <a:ahLst/>
              <a:cxnLst>
                <a:cxn ang="0">
                  <a:pos x="1815952414" y="2147483647"/>
                </a:cxn>
                <a:cxn ang="0">
                  <a:pos x="0" y="0"/>
                </a:cxn>
              </a:cxnLst>
              <a:rect l="txL" t="txT" r="txR" b="txB"/>
              <a:pathLst>
                <a:path w="8" h="6">
                  <a:moveTo>
                    <a:pt x="8" y="6"/>
                  </a:moveTo>
                  <a:cubicBezTo>
                    <a:pt x="6" y="4"/>
                    <a:pt x="3" y="2"/>
                    <a:pt x="0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12" name="Freeform 74"/>
            <p:cNvSpPr/>
            <p:nvPr/>
          </p:nvSpPr>
          <p:spPr>
            <a:xfrm>
              <a:off x="4189" y="1749"/>
              <a:ext cx="25" cy="19"/>
            </a:xfrm>
            <a:custGeom>
              <a:avLst/>
              <a:gdLst>
                <a:gd name="txL" fmla="*/ 0 w 10"/>
                <a:gd name="txT" fmla="*/ 0 h 7"/>
                <a:gd name="txR" fmla="*/ 10 w 10"/>
                <a:gd name="txB" fmla="*/ 7 h 7"/>
              </a:gdLst>
              <a:ahLst/>
              <a:cxnLst>
                <a:cxn ang="0">
                  <a:pos x="2147483647" y="0"/>
                </a:cxn>
                <a:cxn ang="0">
                  <a:pos x="2064815212" y="2147483647"/>
                </a:cxn>
              </a:cxnLst>
              <a:rect l="txL" t="txT" r="txR" b="txB"/>
              <a:pathLst>
                <a:path w="10" h="7">
                  <a:moveTo>
                    <a:pt x="10" y="0"/>
                  </a:moveTo>
                  <a:cubicBezTo>
                    <a:pt x="1" y="0"/>
                    <a:pt x="0" y="7"/>
                    <a:pt x="9" y="6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13" name="Freeform 75"/>
            <p:cNvSpPr/>
            <p:nvPr/>
          </p:nvSpPr>
          <p:spPr>
            <a:xfrm>
              <a:off x="4056" y="1891"/>
              <a:ext cx="28" cy="34"/>
            </a:xfrm>
            <a:custGeom>
              <a:avLst/>
              <a:gdLst>
                <a:gd name="txL" fmla="*/ 0 w 11"/>
                <a:gd name="txT" fmla="*/ 0 h 13"/>
                <a:gd name="txR" fmla="*/ 11 w 11"/>
                <a:gd name="txB" fmla="*/ 13 h 13"/>
              </a:gdLst>
              <a:ahLst/>
              <a:cxnLst>
                <a:cxn ang="0">
                  <a:pos x="1028922058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1692847075" y="690901055"/>
                </a:cxn>
                <a:cxn ang="0">
                  <a:pos x="2147483647" y="1116071077"/>
                </a:cxn>
              </a:cxnLst>
              <a:rect l="txL" t="txT" r="txR" b="txB"/>
              <a:pathLst>
                <a:path w="11" h="13">
                  <a:moveTo>
                    <a:pt x="3" y="13"/>
                  </a:moveTo>
                  <a:cubicBezTo>
                    <a:pt x="2" y="12"/>
                    <a:pt x="1" y="10"/>
                    <a:pt x="0" y="8"/>
                  </a:cubicBezTo>
                  <a:cubicBezTo>
                    <a:pt x="3" y="7"/>
                    <a:pt x="5" y="8"/>
                    <a:pt x="7" y="9"/>
                  </a:cubicBezTo>
                  <a:cubicBezTo>
                    <a:pt x="6" y="6"/>
                    <a:pt x="5" y="4"/>
                    <a:pt x="5" y="1"/>
                  </a:cubicBezTo>
                  <a:cubicBezTo>
                    <a:pt x="7" y="0"/>
                    <a:pt x="9" y="1"/>
                    <a:pt x="11" y="2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14" name="Freeform 76"/>
            <p:cNvSpPr/>
            <p:nvPr/>
          </p:nvSpPr>
          <p:spPr>
            <a:xfrm>
              <a:off x="4201" y="1885"/>
              <a:ext cx="13" cy="8"/>
            </a:xfrm>
            <a:custGeom>
              <a:avLst/>
              <a:gdLst>
                <a:gd name="txL" fmla="*/ 0 w 5"/>
                <a:gd name="txT" fmla="*/ 0 h 3"/>
                <a:gd name="txR" fmla="*/ 5 w 5"/>
                <a:gd name="txB" fmla="*/ 3 h 3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5" h="3">
                  <a:moveTo>
                    <a:pt x="5" y="3"/>
                  </a:moveTo>
                  <a:cubicBezTo>
                    <a:pt x="3" y="3"/>
                    <a:pt x="1" y="2"/>
                    <a:pt x="0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15" name="Freeform 77"/>
            <p:cNvSpPr/>
            <p:nvPr/>
          </p:nvSpPr>
          <p:spPr>
            <a:xfrm>
              <a:off x="4209" y="1880"/>
              <a:ext cx="30" cy="48"/>
            </a:xfrm>
            <a:custGeom>
              <a:avLst/>
              <a:gdLst>
                <a:gd name="txL" fmla="*/ 0 w 12"/>
                <a:gd name="txT" fmla="*/ 0 h 18"/>
                <a:gd name="txR" fmla="*/ 12 w 12"/>
                <a:gd name="txB" fmla="*/ 18 h 18"/>
              </a:gdLst>
              <a:ahLst/>
              <a:cxnLst>
                <a:cxn ang="0">
                  <a:pos x="903489953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2" h="18">
                  <a:moveTo>
                    <a:pt x="4" y="5"/>
                  </a:moveTo>
                  <a:cubicBezTo>
                    <a:pt x="11" y="0"/>
                    <a:pt x="12" y="18"/>
                    <a:pt x="0" y="9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16" name="Freeform 78"/>
            <p:cNvSpPr/>
            <p:nvPr/>
          </p:nvSpPr>
          <p:spPr>
            <a:xfrm>
              <a:off x="4194" y="1917"/>
              <a:ext cx="7" cy="8"/>
            </a:xfrm>
            <a:custGeom>
              <a:avLst/>
              <a:gdLst>
                <a:gd name="txL" fmla="*/ 0 w 3"/>
                <a:gd name="txT" fmla="*/ 0 h 3"/>
                <a:gd name="txR" fmla="*/ 3 w 3"/>
                <a:gd name="txB" fmla="*/ 3 h 3"/>
              </a:gdLst>
              <a:ahLst/>
              <a:cxnLst>
                <a:cxn ang="0">
                  <a:pos x="155151348" y="2147483647"/>
                </a:cxn>
                <a:cxn ang="0">
                  <a:pos x="0" y="0"/>
                </a:cxn>
              </a:cxnLst>
              <a:rect l="txL" t="txT" r="txR" b="txB"/>
              <a:pathLst>
                <a:path w="3" h="3">
                  <a:moveTo>
                    <a:pt x="3" y="3"/>
                  </a:move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17" name="Freeform 79"/>
            <p:cNvSpPr/>
            <p:nvPr/>
          </p:nvSpPr>
          <p:spPr>
            <a:xfrm>
              <a:off x="4284" y="1915"/>
              <a:ext cx="10" cy="5"/>
            </a:xfrm>
            <a:custGeom>
              <a:avLst/>
              <a:gdLst>
                <a:gd name="txL" fmla="*/ 0 w 4"/>
                <a:gd name="txT" fmla="*/ 0 h 2"/>
                <a:gd name="txR" fmla="*/ 4 w 4"/>
                <a:gd name="txB" fmla="*/ 2 h 2"/>
              </a:gdLst>
              <a:ahLst/>
              <a:cxnLst>
                <a:cxn ang="0">
                  <a:pos x="900312211" y="434633233"/>
                </a:cxn>
                <a:cxn ang="0">
                  <a:pos x="0" y="0"/>
                </a:cxn>
              </a:cxnLst>
              <a:rect l="txL" t="txT" r="txR" b="txB"/>
              <a:pathLst>
                <a:path w="4" h="2">
                  <a:moveTo>
                    <a:pt x="4" y="2"/>
                  </a:moveTo>
                  <a:cubicBezTo>
                    <a:pt x="3" y="2"/>
                    <a:pt x="1" y="1"/>
                    <a:pt x="0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18" name="Freeform 80"/>
            <p:cNvSpPr/>
            <p:nvPr/>
          </p:nvSpPr>
          <p:spPr>
            <a:xfrm>
              <a:off x="4291" y="1800"/>
              <a:ext cx="18" cy="24"/>
            </a:xfrm>
            <a:custGeom>
              <a:avLst/>
              <a:gdLst>
                <a:gd name="txL" fmla="*/ 0 w 7"/>
                <a:gd name="txT" fmla="*/ 0 h 9"/>
                <a:gd name="txR" fmla="*/ 7 w 7"/>
                <a:gd name="txB" fmla="*/ 9 h 9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507405997" y="0"/>
                </a:cxn>
              </a:cxnLst>
              <a:rect l="txL" t="txT" r="txR" b="txB"/>
              <a:pathLst>
                <a:path w="7" h="9">
                  <a:moveTo>
                    <a:pt x="0" y="7"/>
                  </a:moveTo>
                  <a:cubicBezTo>
                    <a:pt x="4" y="9"/>
                    <a:pt x="7" y="8"/>
                    <a:pt x="7" y="4"/>
                  </a:cubicBezTo>
                  <a:cubicBezTo>
                    <a:pt x="5" y="3"/>
                    <a:pt x="2" y="2"/>
                    <a:pt x="1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19" name="Freeform 81"/>
            <p:cNvSpPr/>
            <p:nvPr/>
          </p:nvSpPr>
          <p:spPr>
            <a:xfrm>
              <a:off x="4301" y="1787"/>
              <a:ext cx="35" cy="18"/>
            </a:xfrm>
            <a:custGeom>
              <a:avLst/>
              <a:gdLst>
                <a:gd name="txL" fmla="*/ 0 w 14"/>
                <a:gd name="txT" fmla="*/ 0 h 7"/>
                <a:gd name="txR" fmla="*/ 14 w 14"/>
                <a:gd name="txB" fmla="*/ 7 h 7"/>
              </a:gdLst>
              <a:ahLst/>
              <a:cxnLst>
                <a:cxn ang="0">
                  <a:pos x="2147483647" y="0"/>
                </a:cxn>
                <a:cxn ang="0">
                  <a:pos x="2147483647" y="1616003436"/>
                </a:cxn>
              </a:cxnLst>
              <a:rect l="txL" t="txT" r="txR" b="txB"/>
              <a:pathLst>
                <a:path w="14" h="7">
                  <a:moveTo>
                    <a:pt x="13" y="0"/>
                  </a:moveTo>
                  <a:cubicBezTo>
                    <a:pt x="0" y="3"/>
                    <a:pt x="14" y="7"/>
                    <a:pt x="14" y="4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20" name="Freeform 82"/>
            <p:cNvSpPr/>
            <p:nvPr/>
          </p:nvSpPr>
          <p:spPr>
            <a:xfrm>
              <a:off x="4304" y="1773"/>
              <a:ext cx="12" cy="8"/>
            </a:xfrm>
            <a:custGeom>
              <a:avLst/>
              <a:gdLst>
                <a:gd name="txL" fmla="*/ 0 w 5"/>
                <a:gd name="txT" fmla="*/ 0 h 3"/>
                <a:gd name="txR" fmla="*/ 5 w 5"/>
                <a:gd name="txB" fmla="*/ 3 h 3"/>
              </a:gdLst>
              <a:ahLst/>
              <a:cxnLst>
                <a:cxn ang="0">
                  <a:pos x="488199750" y="2147483647"/>
                </a:cxn>
                <a:cxn ang="0">
                  <a:pos x="0" y="0"/>
                </a:cxn>
              </a:cxnLst>
              <a:rect l="txL" t="txT" r="txR" b="txB"/>
              <a:pathLst>
                <a:path w="5" h="3">
                  <a:moveTo>
                    <a:pt x="5" y="3"/>
                  </a:move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21" name="Freeform 83"/>
            <p:cNvSpPr/>
            <p:nvPr/>
          </p:nvSpPr>
          <p:spPr>
            <a:xfrm>
              <a:off x="4184" y="1797"/>
              <a:ext cx="7" cy="8"/>
            </a:xfrm>
            <a:custGeom>
              <a:avLst/>
              <a:gdLst>
                <a:gd name="txL" fmla="*/ 0 w 3"/>
                <a:gd name="txT" fmla="*/ 0 h 3"/>
                <a:gd name="txR" fmla="*/ 3 w 3"/>
                <a:gd name="txB" fmla="*/ 3 h 3"/>
              </a:gdLst>
              <a:ahLst/>
              <a:cxnLst>
                <a:cxn ang="0">
                  <a:pos x="155151348" y="2147483647"/>
                </a:cxn>
                <a:cxn ang="0">
                  <a:pos x="0" y="0"/>
                </a:cxn>
              </a:cxnLst>
              <a:rect l="txL" t="txT" r="txR" b="txB"/>
              <a:pathLst>
                <a:path w="3" h="3">
                  <a:moveTo>
                    <a:pt x="3" y="3"/>
                  </a:move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22" name="Freeform 84"/>
            <p:cNvSpPr/>
            <p:nvPr/>
          </p:nvSpPr>
          <p:spPr>
            <a:xfrm>
              <a:off x="4364" y="1629"/>
              <a:ext cx="22" cy="22"/>
            </a:xfrm>
            <a:custGeom>
              <a:avLst/>
              <a:gdLst>
                <a:gd name="txL" fmla="*/ 0 w 9"/>
                <a:gd name="txT" fmla="*/ 0 h 8"/>
                <a:gd name="txR" fmla="*/ 9 w 9"/>
                <a:gd name="txB" fmla="*/ 8 h 8"/>
              </a:gdLst>
              <a:ahLst/>
              <a:cxnLst>
                <a:cxn ang="0">
                  <a:pos x="1283720302" y="2147483647"/>
                </a:cxn>
                <a:cxn ang="0">
                  <a:pos x="115616033" y="0"/>
                </a:cxn>
                <a:cxn ang="0">
                  <a:pos x="874085091" y="2147483647"/>
                </a:cxn>
              </a:cxnLst>
              <a:rect l="txL" t="txT" r="txR" b="txB"/>
              <a:pathLst>
                <a:path w="9" h="8">
                  <a:moveTo>
                    <a:pt x="9" y="4"/>
                  </a:moveTo>
                  <a:cubicBezTo>
                    <a:pt x="7" y="2"/>
                    <a:pt x="4" y="0"/>
                    <a:pt x="1" y="0"/>
                  </a:cubicBezTo>
                  <a:cubicBezTo>
                    <a:pt x="0" y="3"/>
                    <a:pt x="3" y="6"/>
                    <a:pt x="6" y="8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23" name="Freeform 85"/>
            <p:cNvSpPr/>
            <p:nvPr/>
          </p:nvSpPr>
          <p:spPr>
            <a:xfrm>
              <a:off x="4391" y="1659"/>
              <a:ext cx="30" cy="16"/>
            </a:xfrm>
            <a:custGeom>
              <a:avLst/>
              <a:gdLst>
                <a:gd name="txL" fmla="*/ 0 w 12"/>
                <a:gd name="txT" fmla="*/ 0 h 6"/>
                <a:gd name="txR" fmla="*/ 12 w 12"/>
                <a:gd name="txB" fmla="*/ 6 h 6"/>
              </a:gdLst>
              <a:ahLst/>
              <a:cxnLst>
                <a:cxn ang="0">
                  <a:pos x="0" y="2147483647"/>
                </a:cxn>
                <a:cxn ang="0">
                  <a:pos x="2114177248" y="1620981245"/>
                </a:cxn>
                <a:cxn ang="0">
                  <a:pos x="465632332" y="2147483647"/>
                </a:cxn>
              </a:cxnLst>
              <a:rect l="txL" t="txT" r="txR" b="txB"/>
              <a:pathLst>
                <a:path w="12" h="6">
                  <a:moveTo>
                    <a:pt x="0" y="3"/>
                  </a:moveTo>
                  <a:cubicBezTo>
                    <a:pt x="2" y="2"/>
                    <a:pt x="7" y="0"/>
                    <a:pt x="9" y="2"/>
                  </a:cubicBezTo>
                  <a:cubicBezTo>
                    <a:pt x="12" y="6"/>
                    <a:pt x="3" y="6"/>
                    <a:pt x="2" y="6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24" name="Freeform 86"/>
            <p:cNvSpPr/>
            <p:nvPr/>
          </p:nvSpPr>
          <p:spPr>
            <a:xfrm>
              <a:off x="4361" y="1691"/>
              <a:ext cx="15" cy="2"/>
            </a:xfrm>
            <a:custGeom>
              <a:avLst/>
              <a:gdLst>
                <a:gd name="txL" fmla="*/ 0 w 6"/>
                <a:gd name="txT" fmla="*/ 0 h 1"/>
                <a:gd name="txR" fmla="*/ 6 w 6"/>
                <a:gd name="txB" fmla="*/ 1 h 1"/>
              </a:gdLst>
              <a:ahLst/>
              <a:cxnLst>
                <a:cxn ang="0">
                  <a:pos x="1355284689" y="0"/>
                </a:cxn>
                <a:cxn ang="0">
                  <a:pos x="0" y="2097152"/>
                </a:cxn>
              </a:cxnLst>
              <a:rect l="txL" t="txT" r="txR" b="txB"/>
              <a:pathLst>
                <a:path w="6" h="1">
                  <a:moveTo>
                    <a:pt x="6" y="0"/>
                  </a:moveTo>
                  <a:cubicBezTo>
                    <a:pt x="4" y="0"/>
                    <a:pt x="2" y="1"/>
                    <a:pt x="0" y="1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25" name="Freeform 87"/>
            <p:cNvSpPr/>
            <p:nvPr/>
          </p:nvSpPr>
          <p:spPr>
            <a:xfrm>
              <a:off x="4399" y="1696"/>
              <a:ext cx="10" cy="8"/>
            </a:xfrm>
            <a:custGeom>
              <a:avLst/>
              <a:gdLst>
                <a:gd name="txL" fmla="*/ 0 w 4"/>
                <a:gd name="txT" fmla="*/ 0 h 3"/>
                <a:gd name="txR" fmla="*/ 4 w 4"/>
                <a:gd name="txB" fmla="*/ 3 h 3"/>
              </a:gdLst>
              <a:ahLst/>
              <a:cxnLst>
                <a:cxn ang="0">
                  <a:pos x="900312211" y="2147483647"/>
                </a:cxn>
                <a:cxn ang="0">
                  <a:pos x="0" y="0"/>
                </a:cxn>
              </a:cxnLst>
              <a:rect l="txL" t="txT" r="txR" b="txB"/>
              <a:pathLst>
                <a:path w="4" h="3">
                  <a:moveTo>
                    <a:pt x="4" y="3"/>
                  </a:moveTo>
                  <a:cubicBezTo>
                    <a:pt x="3" y="2"/>
                    <a:pt x="1" y="1"/>
                    <a:pt x="0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26" name="Freeform 88"/>
            <p:cNvSpPr/>
            <p:nvPr/>
          </p:nvSpPr>
          <p:spPr>
            <a:xfrm>
              <a:off x="4359" y="1512"/>
              <a:ext cx="32" cy="21"/>
            </a:xfrm>
            <a:custGeom>
              <a:avLst/>
              <a:gdLst>
                <a:gd name="txL" fmla="*/ 0 w 13"/>
                <a:gd name="txT" fmla="*/ 0 h 8"/>
                <a:gd name="txR" fmla="*/ 13 w 13"/>
                <a:gd name="txB" fmla="*/ 8 h 8"/>
              </a:gdLst>
              <a:ahLst/>
              <a:cxnLst>
                <a:cxn ang="0">
                  <a:pos x="2138123346" y="0"/>
                </a:cxn>
                <a:cxn ang="0">
                  <a:pos x="2003778366" y="2147483647"/>
                </a:cxn>
              </a:cxnLst>
              <a:rect l="txL" t="txT" r="txR" b="txB"/>
              <a:pathLst>
                <a:path w="13" h="8">
                  <a:moveTo>
                    <a:pt x="13" y="0"/>
                  </a:moveTo>
                  <a:cubicBezTo>
                    <a:pt x="0" y="0"/>
                    <a:pt x="9" y="8"/>
                    <a:pt x="12" y="4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27" name="Freeform 89"/>
            <p:cNvSpPr/>
            <p:nvPr/>
          </p:nvSpPr>
          <p:spPr>
            <a:xfrm>
              <a:off x="4349" y="1485"/>
              <a:ext cx="15" cy="8"/>
            </a:xfrm>
            <a:custGeom>
              <a:avLst/>
              <a:gdLst>
                <a:gd name="txL" fmla="*/ 0 w 6"/>
                <a:gd name="txT" fmla="*/ 0 h 3"/>
                <a:gd name="txR" fmla="*/ 6 w 6"/>
                <a:gd name="txB" fmla="*/ 3 h 3"/>
              </a:gdLst>
              <a:ahLst/>
              <a:cxnLst>
                <a:cxn ang="0">
                  <a:pos x="1355284689" y="2147483647"/>
                </a:cxn>
                <a:cxn ang="0">
                  <a:pos x="0" y="0"/>
                </a:cxn>
              </a:cxnLst>
              <a:rect l="txL" t="txT" r="txR" b="txB"/>
              <a:pathLst>
                <a:path w="6" h="3">
                  <a:moveTo>
                    <a:pt x="6" y="3"/>
                  </a:move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28" name="Freeform 90"/>
            <p:cNvSpPr/>
            <p:nvPr/>
          </p:nvSpPr>
          <p:spPr>
            <a:xfrm>
              <a:off x="4469" y="1512"/>
              <a:ext cx="20" cy="19"/>
            </a:xfrm>
            <a:custGeom>
              <a:avLst/>
              <a:gdLst>
                <a:gd name="txL" fmla="*/ 0 w 8"/>
                <a:gd name="txT" fmla="*/ 0 h 7"/>
                <a:gd name="txR" fmla="*/ 8 w 8"/>
                <a:gd name="txB" fmla="*/ 7 h 7"/>
              </a:gdLst>
              <a:ahLst/>
              <a:cxnLst>
                <a:cxn ang="0">
                  <a:pos x="0" y="1413563830"/>
                </a:cxn>
                <a:cxn ang="0">
                  <a:pos x="1815952414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8" h="7">
                  <a:moveTo>
                    <a:pt x="0" y="1"/>
                  </a:moveTo>
                  <a:cubicBezTo>
                    <a:pt x="3" y="0"/>
                    <a:pt x="6" y="1"/>
                    <a:pt x="8" y="2"/>
                  </a:cubicBezTo>
                  <a:cubicBezTo>
                    <a:pt x="7" y="6"/>
                    <a:pt x="3" y="7"/>
                    <a:pt x="0" y="5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29" name="Freeform 91"/>
            <p:cNvSpPr/>
            <p:nvPr/>
          </p:nvSpPr>
          <p:spPr>
            <a:xfrm>
              <a:off x="4526" y="1680"/>
              <a:ext cx="33" cy="35"/>
            </a:xfrm>
            <a:custGeom>
              <a:avLst/>
              <a:gdLst>
                <a:gd name="txL" fmla="*/ 0 w 13"/>
                <a:gd name="txT" fmla="*/ 0 h 13"/>
                <a:gd name="txR" fmla="*/ 13 w 13"/>
                <a:gd name="txB" fmla="*/ 13 h 13"/>
              </a:gdLst>
              <a:ahLst/>
              <a:cxnLst>
                <a:cxn ang="0">
                  <a:pos x="972028869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3" h="13">
                  <a:moveTo>
                    <a:pt x="3" y="4"/>
                  </a:moveTo>
                  <a:cubicBezTo>
                    <a:pt x="9" y="0"/>
                    <a:pt x="13" y="13"/>
                    <a:pt x="0" y="9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30" name="Freeform 92"/>
            <p:cNvSpPr/>
            <p:nvPr/>
          </p:nvSpPr>
          <p:spPr>
            <a:xfrm>
              <a:off x="4444" y="1829"/>
              <a:ext cx="12" cy="6"/>
            </a:xfrm>
            <a:custGeom>
              <a:avLst/>
              <a:gdLst>
                <a:gd name="txL" fmla="*/ 0 w 5"/>
                <a:gd name="txT" fmla="*/ 0 h 2"/>
                <a:gd name="txR" fmla="*/ 5 w 5"/>
                <a:gd name="txB" fmla="*/ 2 h 2"/>
              </a:gdLst>
              <a:ahLst/>
              <a:cxnLst>
                <a:cxn ang="0">
                  <a:pos x="0" y="0"/>
                </a:cxn>
                <a:cxn ang="0">
                  <a:pos x="488199750" y="2147483647"/>
                </a:cxn>
              </a:cxnLst>
              <a:rect l="txL" t="txT" r="txR" b="txB"/>
              <a:pathLst>
                <a:path w="5" h="2">
                  <a:moveTo>
                    <a:pt x="0" y="0"/>
                  </a:moveTo>
                  <a:cubicBezTo>
                    <a:pt x="2" y="1"/>
                    <a:pt x="4" y="2"/>
                    <a:pt x="5" y="2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31" name="Freeform 93"/>
            <p:cNvSpPr/>
            <p:nvPr/>
          </p:nvSpPr>
          <p:spPr>
            <a:xfrm>
              <a:off x="4034" y="1475"/>
              <a:ext cx="17" cy="13"/>
            </a:xfrm>
            <a:custGeom>
              <a:avLst/>
              <a:gdLst>
                <a:gd name="txL" fmla="*/ 0 w 7"/>
                <a:gd name="txT" fmla="*/ 0 h 5"/>
                <a:gd name="txR" fmla="*/ 7 w 7"/>
                <a:gd name="txB" fmla="*/ 5 h 5"/>
              </a:gdLst>
              <a:ahLst/>
              <a:cxnLst>
                <a:cxn ang="0">
                  <a:pos x="0" y="2147483647"/>
                </a:cxn>
                <a:cxn ang="0">
                  <a:pos x="863921191" y="997893431"/>
                </a:cxn>
                <a:cxn ang="0">
                  <a:pos x="102534530" y="0"/>
                </a:cxn>
              </a:cxnLst>
              <a:rect l="txL" t="txT" r="txR" b="txB"/>
              <a:pathLst>
                <a:path w="7" h="5">
                  <a:moveTo>
                    <a:pt x="0" y="5"/>
                  </a:moveTo>
                  <a:cubicBezTo>
                    <a:pt x="2" y="5"/>
                    <a:pt x="5" y="3"/>
                    <a:pt x="7" y="2"/>
                  </a:cubicBezTo>
                  <a:cubicBezTo>
                    <a:pt x="6" y="0"/>
                    <a:pt x="0" y="1"/>
                    <a:pt x="1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32" name="Freeform 94"/>
            <p:cNvSpPr/>
            <p:nvPr/>
          </p:nvSpPr>
          <p:spPr>
            <a:xfrm>
              <a:off x="4031" y="1440"/>
              <a:ext cx="15" cy="24"/>
            </a:xfrm>
            <a:custGeom>
              <a:avLst/>
              <a:gdLst>
                <a:gd name="txL" fmla="*/ 0 w 6"/>
                <a:gd name="txT" fmla="*/ 0 h 9"/>
                <a:gd name="txR" fmla="*/ 6 w 6"/>
                <a:gd name="txB" fmla="*/ 9 h 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6" h="9">
                  <a:moveTo>
                    <a:pt x="0" y="9"/>
                  </a:moveTo>
                  <a:cubicBezTo>
                    <a:pt x="6" y="9"/>
                    <a:pt x="4" y="0"/>
                    <a:pt x="0" y="4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33" name="Freeform 95"/>
            <p:cNvSpPr/>
            <p:nvPr/>
          </p:nvSpPr>
          <p:spPr>
            <a:xfrm>
              <a:off x="3981" y="1459"/>
              <a:ext cx="25" cy="37"/>
            </a:xfrm>
            <a:custGeom>
              <a:avLst/>
              <a:gdLst>
                <a:gd name="txL" fmla="*/ 0 w 10"/>
                <a:gd name="txT" fmla="*/ 0 h 14"/>
                <a:gd name="txR" fmla="*/ 10 w 10"/>
                <a:gd name="txB" fmla="*/ 14 h 14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837749797"/>
                </a:cxn>
              </a:cxnLst>
              <a:rect l="txL" t="txT" r="txR" b="txB"/>
              <a:pathLst>
                <a:path w="10" h="14">
                  <a:moveTo>
                    <a:pt x="10" y="14"/>
                  </a:moveTo>
                  <a:cubicBezTo>
                    <a:pt x="3" y="13"/>
                    <a:pt x="2" y="8"/>
                    <a:pt x="10" y="8"/>
                  </a:cubicBezTo>
                  <a:cubicBezTo>
                    <a:pt x="6" y="6"/>
                    <a:pt x="0" y="0"/>
                    <a:pt x="10" y="1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34" name="Freeform 96"/>
            <p:cNvSpPr/>
            <p:nvPr/>
          </p:nvSpPr>
          <p:spPr>
            <a:xfrm>
              <a:off x="4091" y="1208"/>
              <a:ext cx="20" cy="5"/>
            </a:xfrm>
            <a:custGeom>
              <a:avLst/>
              <a:gdLst>
                <a:gd name="txL" fmla="*/ 0 w 8"/>
                <a:gd name="txT" fmla="*/ 0 h 2"/>
                <a:gd name="txR" fmla="*/ 8 w 8"/>
                <a:gd name="txB" fmla="*/ 2 h 2"/>
              </a:gdLst>
              <a:ahLst/>
              <a:cxnLst>
                <a:cxn ang="0">
                  <a:pos x="1815952414" y="0"/>
                </a:cxn>
                <a:cxn ang="0">
                  <a:pos x="0" y="434633233"/>
                </a:cxn>
              </a:cxnLst>
              <a:rect l="txL" t="txT" r="txR" b="txB"/>
              <a:pathLst>
                <a:path w="8" h="2">
                  <a:moveTo>
                    <a:pt x="8" y="0"/>
                  </a:moveTo>
                  <a:cubicBezTo>
                    <a:pt x="5" y="0"/>
                    <a:pt x="3" y="1"/>
                    <a:pt x="0" y="2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35" name="Freeform 97"/>
            <p:cNvSpPr/>
            <p:nvPr/>
          </p:nvSpPr>
          <p:spPr>
            <a:xfrm>
              <a:off x="4069" y="1205"/>
              <a:ext cx="15" cy="8"/>
            </a:xfrm>
            <a:custGeom>
              <a:avLst/>
              <a:gdLst>
                <a:gd name="txL" fmla="*/ 0 w 6"/>
                <a:gd name="txT" fmla="*/ 0 h 3"/>
                <a:gd name="txR" fmla="*/ 6 w 6"/>
                <a:gd name="txB" fmla="*/ 3 h 3"/>
              </a:gdLst>
              <a:ahLst/>
              <a:cxnLst>
                <a:cxn ang="0">
                  <a:pos x="1355284689" y="0"/>
                </a:cxn>
                <a:cxn ang="0">
                  <a:pos x="0" y="2147483647"/>
                </a:cxn>
              </a:cxnLst>
              <a:rect l="txL" t="txT" r="txR" b="txB"/>
              <a:pathLst>
                <a:path w="6" h="3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36" name="Freeform 98"/>
            <p:cNvSpPr/>
            <p:nvPr/>
          </p:nvSpPr>
          <p:spPr>
            <a:xfrm>
              <a:off x="4209" y="1125"/>
              <a:ext cx="32" cy="35"/>
            </a:xfrm>
            <a:custGeom>
              <a:avLst/>
              <a:gdLst>
                <a:gd name="txL" fmla="*/ 0 w 13"/>
                <a:gd name="txT" fmla="*/ 0 h 13"/>
                <a:gd name="txR" fmla="*/ 13 w 13"/>
                <a:gd name="txB" fmla="*/ 13 h 13"/>
              </a:gdLst>
              <a:ahLst/>
              <a:cxnLst>
                <a:cxn ang="0">
                  <a:pos x="1135148408" y="0"/>
                </a:cxn>
                <a:cxn ang="0">
                  <a:pos x="1462933862" y="2147483647"/>
                </a:cxn>
                <a:cxn ang="0">
                  <a:pos x="330702278" y="2147483647"/>
                </a:cxn>
                <a:cxn ang="0">
                  <a:pos x="1000897951" y="2147483647"/>
                </a:cxn>
              </a:cxnLst>
              <a:rect l="txL" t="txT" r="txR" b="txB"/>
              <a:pathLst>
                <a:path w="13" h="13">
                  <a:moveTo>
                    <a:pt x="7" y="0"/>
                  </a:moveTo>
                  <a:cubicBezTo>
                    <a:pt x="10" y="1"/>
                    <a:pt x="13" y="4"/>
                    <a:pt x="9" y="6"/>
                  </a:cubicBezTo>
                  <a:cubicBezTo>
                    <a:pt x="7" y="7"/>
                    <a:pt x="4" y="4"/>
                    <a:pt x="2" y="4"/>
                  </a:cubicBezTo>
                  <a:cubicBezTo>
                    <a:pt x="0" y="8"/>
                    <a:pt x="3" y="11"/>
                    <a:pt x="6" y="13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37" name="Freeform 99"/>
            <p:cNvSpPr/>
            <p:nvPr/>
          </p:nvSpPr>
          <p:spPr>
            <a:xfrm>
              <a:off x="3536" y="1584"/>
              <a:ext cx="50" cy="61"/>
            </a:xfrm>
            <a:custGeom>
              <a:avLst/>
              <a:gdLst>
                <a:gd name="txL" fmla="*/ 0 w 20"/>
                <a:gd name="txT" fmla="*/ 0 h 23"/>
                <a:gd name="txR" fmla="*/ 20 w 20"/>
                <a:gd name="txB" fmla="*/ 23 h 23"/>
              </a:gdLst>
              <a:ahLst/>
              <a:cxnLst>
                <a:cxn ang="0">
                  <a:pos x="2147483647" y="1432037647"/>
                </a:cxn>
                <a:cxn ang="0">
                  <a:pos x="2147483647" y="2147483647"/>
                </a:cxn>
                <a:cxn ang="0">
                  <a:pos x="2064815212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0" h="23">
                  <a:moveTo>
                    <a:pt x="10" y="2"/>
                  </a:moveTo>
                  <a:cubicBezTo>
                    <a:pt x="14" y="0"/>
                    <a:pt x="18" y="1"/>
                    <a:pt x="20" y="4"/>
                  </a:cubicBezTo>
                  <a:cubicBezTo>
                    <a:pt x="18" y="8"/>
                    <a:pt x="12" y="5"/>
                    <a:pt x="9" y="8"/>
                  </a:cubicBezTo>
                  <a:cubicBezTo>
                    <a:pt x="11" y="10"/>
                    <a:pt x="14" y="11"/>
                    <a:pt x="17" y="12"/>
                  </a:cubicBezTo>
                  <a:cubicBezTo>
                    <a:pt x="6" y="13"/>
                    <a:pt x="0" y="21"/>
                    <a:pt x="15" y="23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38" name="Freeform 100"/>
            <p:cNvSpPr/>
            <p:nvPr/>
          </p:nvSpPr>
          <p:spPr>
            <a:xfrm>
              <a:off x="3569" y="1672"/>
              <a:ext cx="35" cy="56"/>
            </a:xfrm>
            <a:custGeom>
              <a:avLst/>
              <a:gdLst>
                <a:gd name="txL" fmla="*/ 0 w 14"/>
                <a:gd name="txT" fmla="*/ 0 h 21"/>
                <a:gd name="txR" fmla="*/ 14 w 14"/>
                <a:gd name="txB" fmla="*/ 21 h 21"/>
              </a:gdLst>
              <a:ahLst/>
              <a:cxnLst>
                <a:cxn ang="0">
                  <a:pos x="1642110913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4" h="21">
                  <a:moveTo>
                    <a:pt x="7" y="0"/>
                  </a:moveTo>
                  <a:cubicBezTo>
                    <a:pt x="10" y="0"/>
                    <a:pt x="12" y="2"/>
                    <a:pt x="14" y="3"/>
                  </a:cubicBezTo>
                  <a:cubicBezTo>
                    <a:pt x="7" y="6"/>
                    <a:pt x="1" y="7"/>
                    <a:pt x="11" y="12"/>
                  </a:cubicBezTo>
                  <a:cubicBezTo>
                    <a:pt x="0" y="10"/>
                    <a:pt x="2" y="19"/>
                    <a:pt x="11" y="21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39" name="Freeform 101"/>
            <p:cNvSpPr/>
            <p:nvPr/>
          </p:nvSpPr>
          <p:spPr>
            <a:xfrm>
              <a:off x="3556" y="1747"/>
              <a:ext cx="13" cy="5"/>
            </a:xfrm>
            <a:custGeom>
              <a:avLst/>
              <a:gdLst>
                <a:gd name="txL" fmla="*/ 0 w 5"/>
                <a:gd name="txT" fmla="*/ 0 h 2"/>
                <a:gd name="txR" fmla="*/ 5 w 5"/>
                <a:gd name="txB" fmla="*/ 2 h 2"/>
              </a:gdLst>
              <a:ahLst/>
              <a:cxnLst>
                <a:cxn ang="0">
                  <a:pos x="2147483647" y="434633233"/>
                </a:cxn>
                <a:cxn ang="0">
                  <a:pos x="0" y="0"/>
                </a:cxn>
              </a:cxnLst>
              <a:rect l="txL" t="txT" r="txR" b="txB"/>
              <a:pathLst>
                <a:path w="5" h="2">
                  <a:moveTo>
                    <a:pt x="5" y="2"/>
                  </a:move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40" name="Freeform 102"/>
            <p:cNvSpPr/>
            <p:nvPr/>
          </p:nvSpPr>
          <p:spPr>
            <a:xfrm>
              <a:off x="3311" y="1605"/>
              <a:ext cx="138" cy="46"/>
            </a:xfrm>
            <a:custGeom>
              <a:avLst/>
              <a:gdLst>
                <a:gd name="txL" fmla="*/ 0 w 55"/>
                <a:gd name="txT" fmla="*/ 0 h 17"/>
                <a:gd name="txR" fmla="*/ 55 w 55"/>
                <a:gd name="txB" fmla="*/ 17 h 1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55" h="17">
                  <a:moveTo>
                    <a:pt x="54" y="11"/>
                  </a:moveTo>
                  <a:cubicBezTo>
                    <a:pt x="55" y="9"/>
                    <a:pt x="54" y="6"/>
                    <a:pt x="52" y="4"/>
                  </a:cubicBezTo>
                  <a:cubicBezTo>
                    <a:pt x="49" y="5"/>
                    <a:pt x="46" y="8"/>
                    <a:pt x="44" y="9"/>
                  </a:cubicBezTo>
                  <a:cubicBezTo>
                    <a:pt x="45" y="8"/>
                    <a:pt x="45" y="4"/>
                    <a:pt x="43" y="2"/>
                  </a:cubicBezTo>
                  <a:cubicBezTo>
                    <a:pt x="40" y="0"/>
                    <a:pt x="36" y="10"/>
                    <a:pt x="35" y="12"/>
                  </a:cubicBezTo>
                  <a:cubicBezTo>
                    <a:pt x="35" y="10"/>
                    <a:pt x="32" y="2"/>
                    <a:pt x="29" y="2"/>
                  </a:cubicBezTo>
                  <a:cubicBezTo>
                    <a:pt x="25" y="0"/>
                    <a:pt x="19" y="8"/>
                    <a:pt x="17" y="11"/>
                  </a:cubicBezTo>
                  <a:cubicBezTo>
                    <a:pt x="14" y="9"/>
                    <a:pt x="13" y="5"/>
                    <a:pt x="12" y="3"/>
                  </a:cubicBezTo>
                  <a:cubicBezTo>
                    <a:pt x="8" y="7"/>
                    <a:pt x="5" y="13"/>
                    <a:pt x="0" y="17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41" name="Freeform 103"/>
            <p:cNvSpPr/>
            <p:nvPr/>
          </p:nvSpPr>
          <p:spPr>
            <a:xfrm>
              <a:off x="2854" y="1587"/>
              <a:ext cx="77" cy="2"/>
            </a:xfrm>
            <a:custGeom>
              <a:avLst/>
              <a:gdLst>
                <a:gd name="txL" fmla="*/ 0 w 31"/>
                <a:gd name="txT" fmla="*/ 0 h 1"/>
                <a:gd name="txR" fmla="*/ 31 w 3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2147483647" y="0"/>
                </a:cxn>
                <a:cxn ang="0">
                  <a:pos x="2147483647" y="2097152"/>
                </a:cxn>
              </a:cxnLst>
              <a:rect l="txL" t="txT" r="txR" b="txB"/>
              <a:pathLst>
                <a:path w="31" h="1">
                  <a:moveTo>
                    <a:pt x="0" y="0"/>
                  </a:moveTo>
                  <a:cubicBezTo>
                    <a:pt x="5" y="1"/>
                    <a:pt x="10" y="0"/>
                    <a:pt x="16" y="0"/>
                  </a:cubicBezTo>
                  <a:cubicBezTo>
                    <a:pt x="21" y="1"/>
                    <a:pt x="26" y="1"/>
                    <a:pt x="31" y="1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42" name="Freeform 104"/>
            <p:cNvSpPr/>
            <p:nvPr/>
          </p:nvSpPr>
          <p:spPr>
            <a:xfrm>
              <a:off x="3094" y="1677"/>
              <a:ext cx="37" cy="3"/>
            </a:xfrm>
            <a:custGeom>
              <a:avLst/>
              <a:gdLst>
                <a:gd name="txL" fmla="*/ 0 w 15"/>
                <a:gd name="txT" fmla="*/ 0 h 1"/>
                <a:gd name="txR" fmla="*/ 15 w 15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2147483647" y="0"/>
                </a:cxn>
              </a:cxnLst>
              <a:rect l="txL" t="txT" r="txR" b="txB"/>
              <a:pathLst>
                <a:path w="15" h="1">
                  <a:moveTo>
                    <a:pt x="0" y="0"/>
                  </a:moveTo>
                  <a:cubicBezTo>
                    <a:pt x="5" y="1"/>
                    <a:pt x="10" y="0"/>
                    <a:pt x="15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43" name="Freeform 105"/>
            <p:cNvSpPr/>
            <p:nvPr/>
          </p:nvSpPr>
          <p:spPr>
            <a:xfrm>
              <a:off x="3371" y="1675"/>
              <a:ext cx="33" cy="5"/>
            </a:xfrm>
            <a:custGeom>
              <a:avLst/>
              <a:gdLst>
                <a:gd name="txL" fmla="*/ 0 w 13"/>
                <a:gd name="txT" fmla="*/ 0 h 2"/>
                <a:gd name="txR" fmla="*/ 13 w 13"/>
                <a:gd name="txB" fmla="*/ 2 h 2"/>
              </a:gdLst>
              <a:ahLst/>
              <a:cxnLst>
                <a:cxn ang="0">
                  <a:pos x="0" y="243898844"/>
                </a:cxn>
                <a:cxn ang="0">
                  <a:pos x="2147483647" y="0"/>
                </a:cxn>
              </a:cxnLst>
              <a:rect l="txL" t="txT" r="txR" b="txB"/>
              <a:pathLst>
                <a:path w="13" h="2">
                  <a:moveTo>
                    <a:pt x="0" y="1"/>
                  </a:moveTo>
                  <a:cubicBezTo>
                    <a:pt x="4" y="2"/>
                    <a:pt x="9" y="1"/>
                    <a:pt x="13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44" name="Freeform 106"/>
            <p:cNvSpPr/>
            <p:nvPr/>
          </p:nvSpPr>
          <p:spPr>
            <a:xfrm>
              <a:off x="2014" y="1403"/>
              <a:ext cx="67" cy="64"/>
            </a:xfrm>
            <a:custGeom>
              <a:avLst/>
              <a:gdLst>
                <a:gd name="txL" fmla="*/ 0 w 27"/>
                <a:gd name="txT" fmla="*/ 0 h 24"/>
                <a:gd name="txR" fmla="*/ 27 w 27"/>
                <a:gd name="txB" fmla="*/ 24 h 24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380687103" y="1620981245"/>
                </a:cxn>
                <a:cxn ang="0">
                  <a:pos x="1959179023" y="2147483647"/>
                </a:cxn>
              </a:cxnLst>
              <a:rect l="txL" t="txT" r="txR" b="txB"/>
              <a:pathLst>
                <a:path w="27" h="24">
                  <a:moveTo>
                    <a:pt x="27" y="6"/>
                  </a:moveTo>
                  <a:cubicBezTo>
                    <a:pt x="24" y="3"/>
                    <a:pt x="21" y="1"/>
                    <a:pt x="17" y="0"/>
                  </a:cubicBezTo>
                  <a:cubicBezTo>
                    <a:pt x="15" y="5"/>
                    <a:pt x="18" y="10"/>
                    <a:pt x="19" y="16"/>
                  </a:cubicBezTo>
                  <a:cubicBezTo>
                    <a:pt x="14" y="11"/>
                    <a:pt x="10" y="4"/>
                    <a:pt x="2" y="2"/>
                  </a:cubicBezTo>
                  <a:cubicBezTo>
                    <a:pt x="0" y="9"/>
                    <a:pt x="5" y="19"/>
                    <a:pt x="10" y="24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45" name="Freeform 107"/>
            <p:cNvSpPr/>
            <p:nvPr/>
          </p:nvSpPr>
          <p:spPr>
            <a:xfrm>
              <a:off x="1934" y="1443"/>
              <a:ext cx="55" cy="85"/>
            </a:xfrm>
            <a:custGeom>
              <a:avLst/>
              <a:gdLst>
                <a:gd name="txL" fmla="*/ 0 w 22"/>
                <a:gd name="txT" fmla="*/ 0 h 32"/>
                <a:gd name="txR" fmla="*/ 22 w 22"/>
                <a:gd name="txB" fmla="*/ 32 h 32"/>
              </a:gdLst>
              <a:ahLst/>
              <a:cxnLst>
                <a:cxn ang="0">
                  <a:pos x="0" y="2147483647"/>
                </a:cxn>
                <a:cxn ang="0">
                  <a:pos x="1572064095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181615489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2" h="32">
                  <a:moveTo>
                    <a:pt x="0" y="32"/>
                  </a:moveTo>
                  <a:cubicBezTo>
                    <a:pt x="3" y="32"/>
                    <a:pt x="5" y="32"/>
                    <a:pt x="7" y="30"/>
                  </a:cubicBezTo>
                  <a:cubicBezTo>
                    <a:pt x="5" y="28"/>
                    <a:pt x="3" y="25"/>
                    <a:pt x="0" y="24"/>
                  </a:cubicBezTo>
                  <a:cubicBezTo>
                    <a:pt x="4" y="22"/>
                    <a:pt x="9" y="24"/>
                    <a:pt x="13" y="22"/>
                  </a:cubicBezTo>
                  <a:cubicBezTo>
                    <a:pt x="12" y="18"/>
                    <a:pt x="6" y="16"/>
                    <a:pt x="8" y="12"/>
                  </a:cubicBezTo>
                  <a:cubicBezTo>
                    <a:pt x="11" y="7"/>
                    <a:pt x="19" y="11"/>
                    <a:pt x="21" y="13"/>
                  </a:cubicBezTo>
                  <a:cubicBezTo>
                    <a:pt x="22" y="8"/>
                    <a:pt x="19" y="4"/>
                    <a:pt x="16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46" name="Freeform 108"/>
            <p:cNvSpPr/>
            <p:nvPr/>
          </p:nvSpPr>
          <p:spPr>
            <a:xfrm>
              <a:off x="3524" y="1779"/>
              <a:ext cx="27" cy="45"/>
            </a:xfrm>
            <a:custGeom>
              <a:avLst/>
              <a:gdLst>
                <a:gd name="txL" fmla="*/ 0 w 11"/>
                <a:gd name="txT" fmla="*/ 0 h 17"/>
                <a:gd name="txR" fmla="*/ 11 w 11"/>
                <a:gd name="txB" fmla="*/ 17 h 17"/>
              </a:gdLst>
              <a:ahLst/>
              <a:cxnLst>
                <a:cxn ang="0">
                  <a:pos x="1389057031" y="0"/>
                </a:cxn>
                <a:cxn ang="0">
                  <a:pos x="439137587" y="1383122768"/>
                </a:cxn>
                <a:cxn ang="0">
                  <a:pos x="1567131454" y="2147483647"/>
                </a:cxn>
                <a:cxn ang="0">
                  <a:pos x="0" y="2147483647"/>
                </a:cxn>
                <a:cxn ang="0">
                  <a:pos x="1695919563" y="2147483647"/>
                </a:cxn>
              </a:cxnLst>
              <a:rect l="txL" t="txT" r="txR" b="txB"/>
              <a:pathLst>
                <a:path w="11" h="17">
                  <a:moveTo>
                    <a:pt x="9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5" y="5"/>
                    <a:pt x="8" y="5"/>
                    <a:pt x="10" y="6"/>
                  </a:cubicBezTo>
                  <a:cubicBezTo>
                    <a:pt x="8" y="9"/>
                    <a:pt x="3" y="10"/>
                    <a:pt x="0" y="11"/>
                  </a:cubicBezTo>
                  <a:cubicBezTo>
                    <a:pt x="1" y="16"/>
                    <a:pt x="8" y="17"/>
                    <a:pt x="11" y="14"/>
                  </a:cubicBezTo>
                </a:path>
              </a:pathLst>
            </a:custGeom>
            <a:noFill/>
            <a:ln w="15875" cap="flat" cmpd="sng">
              <a:solidFill>
                <a:srgbClr val="FCE0D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47" name="Freeform 109"/>
            <p:cNvSpPr/>
            <p:nvPr/>
          </p:nvSpPr>
          <p:spPr>
            <a:xfrm>
              <a:off x="2781" y="1459"/>
              <a:ext cx="50" cy="128"/>
            </a:xfrm>
            <a:custGeom>
              <a:avLst/>
              <a:gdLst>
                <a:gd name="txL" fmla="*/ 0 w 20"/>
                <a:gd name="txT" fmla="*/ 0 h 48"/>
                <a:gd name="txR" fmla="*/ 20 w 20"/>
                <a:gd name="txB" fmla="*/ 48 h 48"/>
              </a:gdLst>
              <a:ahLst/>
              <a:cxnLst>
                <a:cxn ang="0">
                  <a:pos x="1816154827" y="2147483647"/>
                </a:cxn>
                <a:cxn ang="0">
                  <a:pos x="2064815212" y="2147483647"/>
                </a:cxn>
                <a:cxn ang="0">
                  <a:pos x="181615482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816154827" y="2147483647"/>
                </a:cxn>
                <a:cxn ang="0">
                  <a:pos x="1555363887" y="2147483647"/>
                </a:cxn>
                <a:cxn ang="0">
                  <a:pos x="622145843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48858385" y="2147483647"/>
                </a:cxn>
                <a:cxn ang="0">
                  <a:pos x="248858385" y="2147483647"/>
                </a:cxn>
                <a:cxn ang="0">
                  <a:pos x="622145843" y="2147483647"/>
                </a:cxn>
                <a:cxn ang="0">
                  <a:pos x="1164072836" y="2147483647"/>
                </a:cxn>
                <a:cxn ang="0">
                  <a:pos x="2064815212" y="2147483647"/>
                </a:cxn>
                <a:cxn ang="0">
                  <a:pos x="2064815212" y="2147483647"/>
                </a:cxn>
                <a:cxn ang="0">
                  <a:pos x="1816154827" y="2147483647"/>
                </a:cxn>
              </a:cxnLst>
              <a:rect l="txL" t="txT" r="txR" b="txB"/>
              <a:pathLst>
                <a:path w="20" h="48">
                  <a:moveTo>
                    <a:pt x="8" y="48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0" y="19"/>
                    <a:pt x="0" y="20"/>
                  </a:cubicBezTo>
                  <a:cubicBezTo>
                    <a:pt x="1" y="21"/>
                    <a:pt x="0" y="26"/>
                    <a:pt x="0" y="26"/>
                  </a:cubicBezTo>
                  <a:cubicBezTo>
                    <a:pt x="0" y="26"/>
                    <a:pt x="1" y="31"/>
                    <a:pt x="1" y="32"/>
                  </a:cubicBezTo>
                  <a:cubicBezTo>
                    <a:pt x="1" y="33"/>
                    <a:pt x="1" y="37"/>
                    <a:pt x="1" y="38"/>
                  </a:cubicBezTo>
                  <a:cubicBezTo>
                    <a:pt x="2" y="40"/>
                    <a:pt x="2" y="42"/>
                    <a:pt x="3" y="43"/>
                  </a:cubicBezTo>
                  <a:cubicBezTo>
                    <a:pt x="4" y="44"/>
                    <a:pt x="5" y="46"/>
                    <a:pt x="5" y="46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8" y="48"/>
                  </a:cubicBezTo>
                  <a:close/>
                </a:path>
              </a:pathLst>
            </a:custGeom>
            <a:solidFill>
              <a:srgbClr val="BEA66E"/>
            </a:solidFill>
            <a:ln w="11113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48" name="Freeform 110"/>
            <p:cNvSpPr/>
            <p:nvPr/>
          </p:nvSpPr>
          <p:spPr>
            <a:xfrm>
              <a:off x="2781" y="1459"/>
              <a:ext cx="50" cy="128"/>
            </a:xfrm>
            <a:custGeom>
              <a:avLst/>
              <a:gdLst>
                <a:gd name="txL" fmla="*/ 0 w 20"/>
                <a:gd name="txT" fmla="*/ 0 h 48"/>
                <a:gd name="txR" fmla="*/ 20 w 20"/>
                <a:gd name="txB" fmla="*/ 48 h 48"/>
              </a:gdLst>
              <a:ahLst/>
              <a:cxnLst>
                <a:cxn ang="0">
                  <a:pos x="1816154827" y="2147483647"/>
                </a:cxn>
                <a:cxn ang="0">
                  <a:pos x="2064815212" y="2147483647"/>
                </a:cxn>
                <a:cxn ang="0">
                  <a:pos x="181615482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816154827" y="2147483647"/>
                </a:cxn>
                <a:cxn ang="0">
                  <a:pos x="1555363887" y="2147483647"/>
                </a:cxn>
                <a:cxn ang="0">
                  <a:pos x="622145843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48858385" y="2147483647"/>
                </a:cxn>
                <a:cxn ang="0">
                  <a:pos x="248858385" y="2147483647"/>
                </a:cxn>
                <a:cxn ang="0">
                  <a:pos x="622145843" y="2147483647"/>
                </a:cxn>
                <a:cxn ang="0">
                  <a:pos x="1164072836" y="2147483647"/>
                </a:cxn>
                <a:cxn ang="0">
                  <a:pos x="2064815212" y="2147483647"/>
                </a:cxn>
                <a:cxn ang="0">
                  <a:pos x="2064815212" y="2147483647"/>
                </a:cxn>
                <a:cxn ang="0">
                  <a:pos x="1816154827" y="2147483647"/>
                </a:cxn>
              </a:cxnLst>
              <a:rect l="txL" t="txT" r="txR" b="txB"/>
              <a:pathLst>
                <a:path w="20" h="48">
                  <a:moveTo>
                    <a:pt x="8" y="48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0" y="19"/>
                    <a:pt x="0" y="20"/>
                  </a:cubicBezTo>
                  <a:cubicBezTo>
                    <a:pt x="1" y="21"/>
                    <a:pt x="0" y="26"/>
                    <a:pt x="0" y="26"/>
                  </a:cubicBezTo>
                  <a:cubicBezTo>
                    <a:pt x="0" y="26"/>
                    <a:pt x="1" y="31"/>
                    <a:pt x="1" y="32"/>
                  </a:cubicBezTo>
                  <a:cubicBezTo>
                    <a:pt x="1" y="33"/>
                    <a:pt x="1" y="37"/>
                    <a:pt x="1" y="38"/>
                  </a:cubicBezTo>
                  <a:cubicBezTo>
                    <a:pt x="2" y="40"/>
                    <a:pt x="2" y="42"/>
                    <a:pt x="3" y="43"/>
                  </a:cubicBezTo>
                  <a:cubicBezTo>
                    <a:pt x="4" y="44"/>
                    <a:pt x="5" y="46"/>
                    <a:pt x="5" y="46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8" y="48"/>
                  </a:cubicBezTo>
                  <a:close/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49" name="Freeform 111"/>
            <p:cNvSpPr/>
            <p:nvPr/>
          </p:nvSpPr>
          <p:spPr>
            <a:xfrm>
              <a:off x="1989" y="1373"/>
              <a:ext cx="822" cy="187"/>
            </a:xfrm>
            <a:custGeom>
              <a:avLst/>
              <a:gdLst>
                <a:gd name="txL" fmla="*/ 0 w 329"/>
                <a:gd name="txT" fmla="*/ 0 h 70"/>
                <a:gd name="txR" fmla="*/ 329 w 329"/>
                <a:gd name="txB" fmla="*/ 70 h 7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892370464" y="0"/>
                </a:cxn>
                <a:cxn ang="0">
                  <a:pos x="1969519344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29" h="70">
                  <a:moveTo>
                    <a:pt x="319" y="60"/>
                  </a:moveTo>
                  <a:cubicBezTo>
                    <a:pt x="318" y="54"/>
                    <a:pt x="318" y="54"/>
                    <a:pt x="318" y="54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2"/>
                    <a:pt x="323" y="42"/>
                    <a:pt x="323" y="42"/>
                  </a:cubicBezTo>
                  <a:cubicBezTo>
                    <a:pt x="323" y="38"/>
                    <a:pt x="323" y="38"/>
                    <a:pt x="323" y="38"/>
                  </a:cubicBezTo>
                  <a:cubicBezTo>
                    <a:pt x="327" y="33"/>
                    <a:pt x="327" y="33"/>
                    <a:pt x="327" y="33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29" y="18"/>
                    <a:pt x="329" y="18"/>
                    <a:pt x="329" y="18"/>
                  </a:cubicBezTo>
                  <a:cubicBezTo>
                    <a:pt x="324" y="13"/>
                    <a:pt x="324" y="13"/>
                    <a:pt x="324" y="13"/>
                  </a:cubicBezTo>
                  <a:cubicBezTo>
                    <a:pt x="324" y="13"/>
                    <a:pt x="324" y="13"/>
                    <a:pt x="324" y="13"/>
                  </a:cubicBezTo>
                  <a:cubicBezTo>
                    <a:pt x="247" y="12"/>
                    <a:pt x="168" y="12"/>
                    <a:pt x="130" y="15"/>
                  </a:cubicBezTo>
                  <a:cubicBezTo>
                    <a:pt x="76" y="20"/>
                    <a:pt x="32" y="11"/>
                    <a:pt x="16" y="8"/>
                  </a:cubicBezTo>
                  <a:cubicBezTo>
                    <a:pt x="12" y="7"/>
                    <a:pt x="7" y="5"/>
                    <a:pt x="4" y="0"/>
                  </a:cubicBezTo>
                  <a:cubicBezTo>
                    <a:pt x="7" y="6"/>
                    <a:pt x="9" y="17"/>
                    <a:pt x="9" y="26"/>
                  </a:cubicBezTo>
                  <a:cubicBezTo>
                    <a:pt x="8" y="36"/>
                    <a:pt x="6" y="52"/>
                    <a:pt x="0" y="59"/>
                  </a:cubicBezTo>
                  <a:cubicBezTo>
                    <a:pt x="4" y="57"/>
                    <a:pt x="11" y="54"/>
                    <a:pt x="16" y="54"/>
                  </a:cubicBezTo>
                  <a:cubicBezTo>
                    <a:pt x="24" y="54"/>
                    <a:pt x="38" y="63"/>
                    <a:pt x="52" y="67"/>
                  </a:cubicBezTo>
                  <a:cubicBezTo>
                    <a:pt x="66" y="70"/>
                    <a:pt x="90" y="62"/>
                    <a:pt x="98" y="62"/>
                  </a:cubicBezTo>
                  <a:cubicBezTo>
                    <a:pt x="127" y="58"/>
                    <a:pt x="223" y="58"/>
                    <a:pt x="319" y="61"/>
                  </a:cubicBezTo>
                  <a:lnTo>
                    <a:pt x="319" y="60"/>
                  </a:lnTo>
                  <a:close/>
                </a:path>
              </a:pathLst>
            </a:custGeom>
            <a:solidFill>
              <a:srgbClr val="FFECC7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50" name="Freeform 112"/>
            <p:cNvSpPr/>
            <p:nvPr/>
          </p:nvSpPr>
          <p:spPr>
            <a:xfrm>
              <a:off x="2801" y="1459"/>
              <a:ext cx="788" cy="258"/>
            </a:xfrm>
            <a:custGeom>
              <a:avLst/>
              <a:gdLst>
                <a:gd name="txL" fmla="*/ 0 w 315"/>
                <a:gd name="txT" fmla="*/ 0 h 97"/>
                <a:gd name="txR" fmla="*/ 315 w 315"/>
                <a:gd name="txB" fmla="*/ 97 h 9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35328477" y="0"/>
                </a:cxn>
                <a:cxn ang="0">
                  <a:pos x="2147483647" y="2147483647"/>
                </a:cxn>
                <a:cxn ang="0">
                  <a:pos x="2135328477" y="2147483647"/>
                </a:cxn>
                <a:cxn ang="0">
                  <a:pos x="2147483647" y="2147483647"/>
                </a:cxn>
                <a:cxn ang="0">
                  <a:pos x="1841981497" y="2147483647"/>
                </a:cxn>
                <a:cxn ang="0">
                  <a:pos x="1223417406" y="2147483647"/>
                </a:cxn>
                <a:cxn ang="0">
                  <a:pos x="1223417406" y="2147483647"/>
                </a:cxn>
                <a:cxn ang="0">
                  <a:pos x="0" y="2147483647"/>
                </a:cxn>
                <a:cxn ang="0">
                  <a:pos x="294343212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15" h="97">
                  <a:moveTo>
                    <a:pt x="299" y="10"/>
                  </a:moveTo>
                  <a:cubicBezTo>
                    <a:pt x="292" y="6"/>
                    <a:pt x="289" y="1"/>
                    <a:pt x="256" y="11"/>
                  </a:cubicBezTo>
                  <a:cubicBezTo>
                    <a:pt x="237" y="17"/>
                    <a:pt x="206" y="17"/>
                    <a:pt x="190" y="15"/>
                  </a:cubicBezTo>
                  <a:cubicBezTo>
                    <a:pt x="182" y="14"/>
                    <a:pt x="98" y="7"/>
                    <a:pt x="9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94" y="56"/>
                    <a:pt x="188" y="66"/>
                    <a:pt x="223" y="74"/>
                  </a:cubicBezTo>
                  <a:cubicBezTo>
                    <a:pt x="235" y="77"/>
                    <a:pt x="255" y="86"/>
                    <a:pt x="259" y="89"/>
                  </a:cubicBezTo>
                  <a:cubicBezTo>
                    <a:pt x="271" y="97"/>
                    <a:pt x="279" y="89"/>
                    <a:pt x="281" y="77"/>
                  </a:cubicBezTo>
                  <a:cubicBezTo>
                    <a:pt x="284" y="65"/>
                    <a:pt x="284" y="45"/>
                    <a:pt x="296" y="36"/>
                  </a:cubicBezTo>
                  <a:cubicBezTo>
                    <a:pt x="315" y="23"/>
                    <a:pt x="305" y="15"/>
                    <a:pt x="299" y="10"/>
                  </a:cubicBezTo>
                  <a:close/>
                </a:path>
              </a:pathLst>
            </a:custGeom>
            <a:solidFill>
              <a:srgbClr val="FFECC7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51" name="Freeform 113"/>
            <p:cNvSpPr/>
            <p:nvPr/>
          </p:nvSpPr>
          <p:spPr>
            <a:xfrm>
              <a:off x="2801" y="1547"/>
              <a:ext cx="393" cy="50"/>
            </a:xfrm>
            <a:custGeom>
              <a:avLst/>
              <a:gdLst>
                <a:gd name="txL" fmla="*/ 0 w 157"/>
                <a:gd name="txT" fmla="*/ 0 h 19"/>
                <a:gd name="txR" fmla="*/ 157 w 157"/>
                <a:gd name="txB" fmla="*/ 19 h 19"/>
              </a:gdLst>
              <a:ahLst/>
              <a:cxnLst>
                <a:cxn ang="0">
                  <a:pos x="1237749945" y="0"/>
                </a:cxn>
                <a:cxn ang="0">
                  <a:pos x="1237749945" y="1238278576"/>
                </a:cxn>
                <a:cxn ang="0">
                  <a:pos x="0" y="2147483647"/>
                </a:cxn>
                <a:cxn ang="0">
                  <a:pos x="296935185" y="2147483647"/>
                </a:cxn>
                <a:cxn ang="0">
                  <a:pos x="2147483647" y="2147483647"/>
                </a:cxn>
                <a:cxn ang="0">
                  <a:pos x="1237749945" y="0"/>
                </a:cxn>
              </a:cxnLst>
              <a:rect l="txL" t="txT" r="txR" b="txB"/>
              <a:pathLst>
                <a:path w="157" h="19">
                  <a:moveTo>
                    <a:pt x="5" y="0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33" y="12"/>
                    <a:pt x="71" y="5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52" name="Freeform 114"/>
            <p:cNvSpPr/>
            <p:nvPr/>
          </p:nvSpPr>
          <p:spPr>
            <a:xfrm>
              <a:off x="2316" y="1493"/>
              <a:ext cx="480" cy="24"/>
            </a:xfrm>
            <a:custGeom>
              <a:avLst/>
              <a:gdLst>
                <a:gd name="txL" fmla="*/ 0 w 192"/>
                <a:gd name="txT" fmla="*/ 0 h 9"/>
                <a:gd name="txR" fmla="*/ 192 w 192"/>
                <a:gd name="txB" fmla="*/ 9 h 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97383621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9">
                  <a:moveTo>
                    <a:pt x="187" y="9"/>
                  </a:moveTo>
                  <a:cubicBezTo>
                    <a:pt x="192" y="3"/>
                    <a:pt x="192" y="3"/>
                    <a:pt x="192" y="3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06" y="0"/>
                    <a:pt x="17" y="2"/>
                    <a:pt x="0" y="6"/>
                  </a:cubicBezTo>
                  <a:cubicBezTo>
                    <a:pt x="187" y="9"/>
                    <a:pt x="187" y="9"/>
                    <a:pt x="18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53" name="Freeform 115"/>
            <p:cNvSpPr/>
            <p:nvPr/>
          </p:nvSpPr>
          <p:spPr>
            <a:xfrm>
              <a:off x="2026" y="1411"/>
              <a:ext cx="783" cy="48"/>
            </a:xfrm>
            <a:custGeom>
              <a:avLst/>
              <a:gdLst>
                <a:gd name="txL" fmla="*/ 0 w 313"/>
                <a:gd name="txT" fmla="*/ 0 h 18"/>
                <a:gd name="txR" fmla="*/ 313 w 313"/>
                <a:gd name="txB" fmla="*/ 18 h 1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13" h="18">
                  <a:moveTo>
                    <a:pt x="311" y="12"/>
                  </a:moveTo>
                  <a:cubicBezTo>
                    <a:pt x="313" y="7"/>
                    <a:pt x="313" y="7"/>
                    <a:pt x="313" y="7"/>
                  </a:cubicBezTo>
                  <a:cubicBezTo>
                    <a:pt x="292" y="6"/>
                    <a:pt x="271" y="6"/>
                    <a:pt x="251" y="5"/>
                  </a:cubicBezTo>
                  <a:cubicBezTo>
                    <a:pt x="145" y="3"/>
                    <a:pt x="109" y="12"/>
                    <a:pt x="78" y="10"/>
                  </a:cubicBezTo>
                  <a:cubicBezTo>
                    <a:pt x="47" y="9"/>
                    <a:pt x="27" y="8"/>
                    <a:pt x="0" y="0"/>
                  </a:cubicBezTo>
                  <a:cubicBezTo>
                    <a:pt x="0" y="0"/>
                    <a:pt x="57" y="18"/>
                    <a:pt x="85" y="18"/>
                  </a:cubicBezTo>
                  <a:cubicBezTo>
                    <a:pt x="104" y="17"/>
                    <a:pt x="218" y="13"/>
                    <a:pt x="312" y="14"/>
                  </a:cubicBezTo>
                  <a:lnTo>
                    <a:pt x="311" y="12"/>
                  </a:lnTo>
                  <a:close/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54" name="Freeform 116"/>
            <p:cNvSpPr/>
            <p:nvPr/>
          </p:nvSpPr>
          <p:spPr>
            <a:xfrm>
              <a:off x="2824" y="1480"/>
              <a:ext cx="727" cy="77"/>
            </a:xfrm>
            <a:custGeom>
              <a:avLst/>
              <a:gdLst>
                <a:gd name="txL" fmla="*/ 0 w 291"/>
                <a:gd name="txT" fmla="*/ 0 h 29"/>
                <a:gd name="txR" fmla="*/ 291 w 291"/>
                <a:gd name="txB" fmla="*/ 29 h 2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430463605" y="0"/>
                </a:cxn>
                <a:cxn ang="0">
                  <a:pos x="0" y="2147483647"/>
                </a:cxn>
                <a:cxn ang="0">
                  <a:pos x="172303744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91" h="29">
                  <a:moveTo>
                    <a:pt x="283" y="16"/>
                  </a:moveTo>
                  <a:cubicBezTo>
                    <a:pt x="283" y="16"/>
                    <a:pt x="268" y="8"/>
                    <a:pt x="260" y="9"/>
                  </a:cubicBezTo>
                  <a:cubicBezTo>
                    <a:pt x="252" y="9"/>
                    <a:pt x="234" y="17"/>
                    <a:pt x="208" y="15"/>
                  </a:cubicBezTo>
                  <a:cubicBezTo>
                    <a:pt x="188" y="14"/>
                    <a:pt x="94" y="7"/>
                    <a:pt x="2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5" y="9"/>
                    <a:pt x="84" y="13"/>
                    <a:pt x="105" y="17"/>
                  </a:cubicBezTo>
                  <a:cubicBezTo>
                    <a:pt x="170" y="29"/>
                    <a:pt x="227" y="26"/>
                    <a:pt x="259" y="25"/>
                  </a:cubicBezTo>
                  <a:cubicBezTo>
                    <a:pt x="291" y="24"/>
                    <a:pt x="283" y="16"/>
                    <a:pt x="283" y="16"/>
                  </a:cubicBezTo>
                  <a:close/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55" name="Freeform 117"/>
            <p:cNvSpPr/>
            <p:nvPr/>
          </p:nvSpPr>
          <p:spPr>
            <a:xfrm>
              <a:off x="1844" y="1517"/>
              <a:ext cx="1665" cy="320"/>
            </a:xfrm>
            <a:custGeom>
              <a:avLst/>
              <a:gdLst>
                <a:gd name="txL" fmla="*/ 0 w 666"/>
                <a:gd name="txT" fmla="*/ 0 h 120"/>
                <a:gd name="txR" fmla="*/ 666 w 666"/>
                <a:gd name="txB" fmla="*/ 120 h 120"/>
              </a:gdLst>
              <a:ahLst/>
              <a:cxnLst>
                <a:cxn ang="0">
                  <a:pos x="248858389" y="2147483647"/>
                </a:cxn>
                <a:cxn ang="0">
                  <a:pos x="248858389" y="2147483647"/>
                </a:cxn>
                <a:cxn ang="0">
                  <a:pos x="903413109" y="2147483647"/>
                </a:cxn>
                <a:cxn ang="0">
                  <a:pos x="1164072853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620982713"/>
                </a:cxn>
                <a:cxn ang="0">
                  <a:pos x="2147483647" y="1620982713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064815243" y="2147483647"/>
                </a:cxn>
                <a:cxn ang="0">
                  <a:pos x="248858389" y="2147483647"/>
                </a:cxn>
              </a:cxnLst>
              <a:rect l="txL" t="txT" r="txR" b="txB"/>
              <a:pathLst>
                <a:path w="666" h="120">
                  <a:moveTo>
                    <a:pt x="1" y="87"/>
                  </a:moveTo>
                  <a:cubicBezTo>
                    <a:pt x="0" y="87"/>
                    <a:pt x="0" y="86"/>
                    <a:pt x="1" y="85"/>
                  </a:cubicBezTo>
                  <a:cubicBezTo>
                    <a:pt x="2" y="84"/>
                    <a:pt x="3" y="82"/>
                    <a:pt x="4" y="81"/>
                  </a:cubicBezTo>
                  <a:cubicBezTo>
                    <a:pt x="8" y="70"/>
                    <a:pt x="2" y="51"/>
                    <a:pt x="5" y="41"/>
                  </a:cubicBezTo>
                  <a:cubicBezTo>
                    <a:pt x="7" y="32"/>
                    <a:pt x="15" y="27"/>
                    <a:pt x="18" y="19"/>
                  </a:cubicBezTo>
                  <a:cubicBezTo>
                    <a:pt x="21" y="11"/>
                    <a:pt x="20" y="6"/>
                    <a:pt x="23" y="3"/>
                  </a:cubicBezTo>
                  <a:cubicBezTo>
                    <a:pt x="25" y="0"/>
                    <a:pt x="27" y="3"/>
                    <a:pt x="35" y="3"/>
                  </a:cubicBezTo>
                  <a:cubicBezTo>
                    <a:pt x="42" y="2"/>
                    <a:pt x="53" y="2"/>
                    <a:pt x="59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4"/>
                    <a:pt x="59" y="5"/>
                    <a:pt x="58" y="6"/>
                  </a:cubicBezTo>
                  <a:cubicBezTo>
                    <a:pt x="60" y="5"/>
                    <a:pt x="63" y="4"/>
                    <a:pt x="66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71" y="4"/>
                    <a:pt x="77" y="7"/>
                    <a:pt x="83" y="9"/>
                  </a:cubicBezTo>
                  <a:cubicBezTo>
                    <a:pt x="91" y="13"/>
                    <a:pt x="101" y="18"/>
                    <a:pt x="111" y="20"/>
                  </a:cubicBezTo>
                  <a:cubicBezTo>
                    <a:pt x="121" y="22"/>
                    <a:pt x="160" y="27"/>
                    <a:pt x="165" y="27"/>
                  </a:cubicBezTo>
                  <a:cubicBezTo>
                    <a:pt x="217" y="33"/>
                    <a:pt x="408" y="57"/>
                    <a:pt x="464" y="64"/>
                  </a:cubicBezTo>
                  <a:cubicBezTo>
                    <a:pt x="470" y="66"/>
                    <a:pt x="575" y="75"/>
                    <a:pt x="587" y="77"/>
                  </a:cubicBezTo>
                  <a:cubicBezTo>
                    <a:pt x="605" y="80"/>
                    <a:pt x="618" y="74"/>
                    <a:pt x="626" y="70"/>
                  </a:cubicBezTo>
                  <a:cubicBezTo>
                    <a:pt x="638" y="64"/>
                    <a:pt x="653" y="73"/>
                    <a:pt x="654" y="78"/>
                  </a:cubicBezTo>
                  <a:cubicBezTo>
                    <a:pt x="656" y="83"/>
                    <a:pt x="655" y="85"/>
                    <a:pt x="654" y="89"/>
                  </a:cubicBezTo>
                  <a:cubicBezTo>
                    <a:pt x="652" y="96"/>
                    <a:pt x="656" y="100"/>
                    <a:pt x="659" y="102"/>
                  </a:cubicBezTo>
                  <a:cubicBezTo>
                    <a:pt x="662" y="103"/>
                    <a:pt x="666" y="105"/>
                    <a:pt x="664" y="110"/>
                  </a:cubicBezTo>
                  <a:cubicBezTo>
                    <a:pt x="662" y="115"/>
                    <a:pt x="645" y="120"/>
                    <a:pt x="635" y="118"/>
                  </a:cubicBezTo>
                  <a:cubicBezTo>
                    <a:pt x="631" y="117"/>
                    <a:pt x="624" y="115"/>
                    <a:pt x="616" y="113"/>
                  </a:cubicBezTo>
                  <a:cubicBezTo>
                    <a:pt x="600" y="109"/>
                    <a:pt x="306" y="97"/>
                    <a:pt x="257" y="92"/>
                  </a:cubicBezTo>
                  <a:cubicBezTo>
                    <a:pt x="195" y="85"/>
                    <a:pt x="171" y="78"/>
                    <a:pt x="154" y="77"/>
                  </a:cubicBezTo>
                  <a:cubicBezTo>
                    <a:pt x="140" y="75"/>
                    <a:pt x="102" y="75"/>
                    <a:pt x="93" y="75"/>
                  </a:cubicBezTo>
                  <a:cubicBezTo>
                    <a:pt x="84" y="75"/>
                    <a:pt x="50" y="80"/>
                    <a:pt x="47" y="80"/>
                  </a:cubicBezTo>
                  <a:cubicBezTo>
                    <a:pt x="43" y="81"/>
                    <a:pt x="24" y="90"/>
                    <a:pt x="9" y="89"/>
                  </a:cubicBezTo>
                  <a:cubicBezTo>
                    <a:pt x="6" y="88"/>
                    <a:pt x="4" y="88"/>
                    <a:pt x="1" y="87"/>
                  </a:cubicBezTo>
                  <a:close/>
                </a:path>
              </a:pathLst>
            </a:custGeom>
            <a:solidFill>
              <a:srgbClr val="FFECC7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56" name="Freeform 118"/>
            <p:cNvSpPr/>
            <p:nvPr/>
          </p:nvSpPr>
          <p:spPr>
            <a:xfrm>
              <a:off x="3254" y="1605"/>
              <a:ext cx="242" cy="96"/>
            </a:xfrm>
            <a:custGeom>
              <a:avLst/>
              <a:gdLst>
                <a:gd name="txL" fmla="*/ 0 w 97"/>
                <a:gd name="txT" fmla="*/ 0 h 36"/>
                <a:gd name="txR" fmla="*/ 97 w 97"/>
                <a:gd name="txB" fmla="*/ 36 h 36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97" h="36">
                  <a:moveTo>
                    <a:pt x="0" y="4"/>
                  </a:moveTo>
                  <a:cubicBezTo>
                    <a:pt x="28" y="8"/>
                    <a:pt x="46" y="13"/>
                    <a:pt x="58" y="21"/>
                  </a:cubicBezTo>
                  <a:cubicBezTo>
                    <a:pt x="71" y="29"/>
                    <a:pt x="89" y="36"/>
                    <a:pt x="93" y="30"/>
                  </a:cubicBezTo>
                  <a:cubicBezTo>
                    <a:pt x="97" y="24"/>
                    <a:pt x="94" y="19"/>
                    <a:pt x="96" y="9"/>
                  </a:cubicBezTo>
                  <a:cubicBezTo>
                    <a:pt x="91" y="21"/>
                    <a:pt x="96" y="25"/>
                    <a:pt x="85" y="26"/>
                  </a:cubicBezTo>
                  <a:cubicBezTo>
                    <a:pt x="74" y="26"/>
                    <a:pt x="41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57" name="Freeform 119"/>
            <p:cNvSpPr/>
            <p:nvPr/>
          </p:nvSpPr>
          <p:spPr>
            <a:xfrm>
              <a:off x="3479" y="1787"/>
              <a:ext cx="20" cy="29"/>
            </a:xfrm>
            <a:custGeom>
              <a:avLst/>
              <a:gdLst>
                <a:gd name="txL" fmla="*/ 0 w 8"/>
                <a:gd name="txT" fmla="*/ 0 h 11"/>
                <a:gd name="txR" fmla="*/ 8 w 8"/>
                <a:gd name="txB" fmla="*/ 11 h 11"/>
              </a:gdLst>
              <a:ahLst/>
              <a:cxnLst>
                <a:cxn ang="0">
                  <a:pos x="434633233" y="0"/>
                </a:cxn>
                <a:cxn ang="0">
                  <a:pos x="1524367273" y="2147483647"/>
                </a:cxn>
                <a:cxn ang="0">
                  <a:pos x="243898844" y="2147483647"/>
                </a:cxn>
                <a:cxn ang="0">
                  <a:pos x="0" y="0"/>
                </a:cxn>
              </a:cxnLst>
              <a:rect l="txL" t="txT" r="txR" b="txB"/>
              <a:pathLst>
                <a:path w="8" h="11">
                  <a:moveTo>
                    <a:pt x="2" y="0"/>
                  </a:moveTo>
                  <a:cubicBezTo>
                    <a:pt x="2" y="3"/>
                    <a:pt x="7" y="2"/>
                    <a:pt x="7" y="5"/>
                  </a:cubicBezTo>
                  <a:cubicBezTo>
                    <a:pt x="8" y="8"/>
                    <a:pt x="3" y="11"/>
                    <a:pt x="1" y="11"/>
                  </a:cubicBezTo>
                  <a:cubicBezTo>
                    <a:pt x="4" y="8"/>
                    <a:pt x="0" y="4"/>
                    <a:pt x="0" y="0"/>
                  </a:cubicBezTo>
                </a:path>
              </a:pathLst>
            </a:custGeom>
            <a:solidFill>
              <a:srgbClr val="E6CA8B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58" name="Freeform 120"/>
            <p:cNvSpPr/>
            <p:nvPr/>
          </p:nvSpPr>
          <p:spPr>
            <a:xfrm>
              <a:off x="3289" y="1784"/>
              <a:ext cx="177" cy="37"/>
            </a:xfrm>
            <a:custGeom>
              <a:avLst/>
              <a:gdLst>
                <a:gd name="txL" fmla="*/ 0 w 71"/>
                <a:gd name="txT" fmla="*/ 0 h 14"/>
                <a:gd name="txR" fmla="*/ 71 w 71"/>
                <a:gd name="txB" fmla="*/ 14 h 14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1" h="14">
                  <a:moveTo>
                    <a:pt x="0" y="4"/>
                  </a:moveTo>
                  <a:cubicBezTo>
                    <a:pt x="10" y="4"/>
                    <a:pt x="31" y="7"/>
                    <a:pt x="51" y="11"/>
                  </a:cubicBezTo>
                  <a:cubicBezTo>
                    <a:pt x="71" y="14"/>
                    <a:pt x="71" y="12"/>
                    <a:pt x="71" y="0"/>
                  </a:cubicBezTo>
                  <a:cubicBezTo>
                    <a:pt x="69" y="7"/>
                    <a:pt x="62" y="9"/>
                    <a:pt x="51" y="7"/>
                  </a:cubicBezTo>
                  <a:cubicBezTo>
                    <a:pt x="39" y="6"/>
                    <a:pt x="8" y="3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59" name="Freeform 121"/>
            <p:cNvSpPr/>
            <p:nvPr/>
          </p:nvSpPr>
          <p:spPr>
            <a:xfrm>
              <a:off x="3409" y="1472"/>
              <a:ext cx="150" cy="93"/>
            </a:xfrm>
            <a:custGeom>
              <a:avLst/>
              <a:gdLst>
                <a:gd name="txL" fmla="*/ 0 w 60"/>
                <a:gd name="txT" fmla="*/ 0 h 35"/>
                <a:gd name="txR" fmla="*/ 60 w 60"/>
                <a:gd name="txB" fmla="*/ 35 h 35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" h="35">
                  <a:moveTo>
                    <a:pt x="17" y="9"/>
                  </a:moveTo>
                  <a:cubicBezTo>
                    <a:pt x="29" y="5"/>
                    <a:pt x="44" y="0"/>
                    <a:pt x="54" y="9"/>
                  </a:cubicBezTo>
                  <a:cubicBezTo>
                    <a:pt x="60" y="14"/>
                    <a:pt x="59" y="17"/>
                    <a:pt x="53" y="21"/>
                  </a:cubicBezTo>
                  <a:cubicBezTo>
                    <a:pt x="47" y="24"/>
                    <a:pt x="44" y="30"/>
                    <a:pt x="40" y="35"/>
                  </a:cubicBezTo>
                  <a:cubicBezTo>
                    <a:pt x="44" y="28"/>
                    <a:pt x="51" y="15"/>
                    <a:pt x="39" y="14"/>
                  </a:cubicBezTo>
                  <a:cubicBezTo>
                    <a:pt x="33" y="13"/>
                    <a:pt x="28" y="15"/>
                    <a:pt x="23" y="15"/>
                  </a:cubicBezTo>
                  <a:cubicBezTo>
                    <a:pt x="15" y="15"/>
                    <a:pt x="7" y="13"/>
                    <a:pt x="0" y="12"/>
                  </a:cubicBezTo>
                  <a:cubicBezTo>
                    <a:pt x="6" y="12"/>
                    <a:pt x="12" y="11"/>
                    <a:pt x="17" y="10"/>
                  </a:cubicBezTo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60" name="Freeform 122"/>
            <p:cNvSpPr/>
            <p:nvPr/>
          </p:nvSpPr>
          <p:spPr>
            <a:xfrm>
              <a:off x="3224" y="1715"/>
              <a:ext cx="192" cy="34"/>
            </a:xfrm>
            <a:custGeom>
              <a:avLst/>
              <a:gdLst>
                <a:gd name="txL" fmla="*/ 0 w 77"/>
                <a:gd name="txT" fmla="*/ 0 h 13"/>
                <a:gd name="txR" fmla="*/ 77 w 77"/>
                <a:gd name="txB" fmla="*/ 13 h 13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111607107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77" h="13">
                  <a:moveTo>
                    <a:pt x="77" y="0"/>
                  </a:moveTo>
                  <a:cubicBezTo>
                    <a:pt x="67" y="4"/>
                    <a:pt x="57" y="9"/>
                    <a:pt x="44" y="7"/>
                  </a:cubicBezTo>
                  <a:cubicBezTo>
                    <a:pt x="31" y="5"/>
                    <a:pt x="4" y="2"/>
                    <a:pt x="0" y="2"/>
                  </a:cubicBezTo>
                  <a:cubicBezTo>
                    <a:pt x="12" y="3"/>
                    <a:pt x="37" y="9"/>
                    <a:pt x="46" y="11"/>
                  </a:cubicBezTo>
                  <a:cubicBezTo>
                    <a:pt x="55" y="13"/>
                    <a:pt x="71" y="4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61" name="Freeform 123"/>
            <p:cNvSpPr/>
            <p:nvPr/>
          </p:nvSpPr>
          <p:spPr>
            <a:xfrm>
              <a:off x="1924" y="1379"/>
              <a:ext cx="40" cy="138"/>
            </a:xfrm>
            <a:custGeom>
              <a:avLst/>
              <a:gdLst>
                <a:gd name="txL" fmla="*/ 0 w 16"/>
                <a:gd name="txT" fmla="*/ 0 h 52"/>
                <a:gd name="txR" fmla="*/ 16 w 16"/>
                <a:gd name="txB" fmla="*/ 52 h 52"/>
              </a:gdLst>
              <a:ahLst/>
              <a:cxnLst>
                <a:cxn ang="0">
                  <a:pos x="900312211" y="2147483647"/>
                </a:cxn>
                <a:cxn ang="0">
                  <a:pos x="0" y="0"/>
                </a:cxn>
              </a:cxnLst>
              <a:rect l="txL" t="txT" r="txR" b="txB"/>
              <a:pathLst>
                <a:path w="16" h="52">
                  <a:moveTo>
                    <a:pt x="4" y="52"/>
                  </a:moveTo>
                  <a:cubicBezTo>
                    <a:pt x="6" y="39"/>
                    <a:pt x="16" y="13"/>
                    <a:pt x="0" y="0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62" name="Freeform 124"/>
            <p:cNvSpPr/>
            <p:nvPr/>
          </p:nvSpPr>
          <p:spPr>
            <a:xfrm>
              <a:off x="3471" y="1765"/>
              <a:ext cx="10" cy="64"/>
            </a:xfrm>
            <a:custGeom>
              <a:avLst/>
              <a:gdLst>
                <a:gd name="txL" fmla="*/ 0 w 4"/>
                <a:gd name="txT" fmla="*/ 0 h 24"/>
                <a:gd name="txR" fmla="*/ 4 w 4"/>
                <a:gd name="txB" fmla="*/ 24 h 24"/>
              </a:gdLst>
              <a:ahLst/>
              <a:cxnLst>
                <a:cxn ang="0">
                  <a:pos x="434633233" y="0"/>
                </a:cxn>
                <a:cxn ang="0">
                  <a:pos x="0" y="2147483647"/>
                </a:cxn>
              </a:cxnLst>
              <a:rect l="txL" t="txT" r="txR" b="txB"/>
              <a:pathLst>
                <a:path w="4" h="24">
                  <a:moveTo>
                    <a:pt x="2" y="0"/>
                  </a:moveTo>
                  <a:cubicBezTo>
                    <a:pt x="2" y="15"/>
                    <a:pt x="4" y="21"/>
                    <a:pt x="0" y="24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63" name="Freeform 125"/>
            <p:cNvSpPr/>
            <p:nvPr/>
          </p:nvSpPr>
          <p:spPr>
            <a:xfrm>
              <a:off x="1824" y="1525"/>
              <a:ext cx="77" cy="224"/>
            </a:xfrm>
            <a:custGeom>
              <a:avLst/>
              <a:gdLst>
                <a:gd name="txL" fmla="*/ 0 w 31"/>
                <a:gd name="txT" fmla="*/ 0 h 84"/>
                <a:gd name="txR" fmla="*/ 31 w 31"/>
                <a:gd name="txB" fmla="*/ 84 h 84"/>
              </a:gdLst>
              <a:ahLst/>
              <a:cxnLst>
                <a:cxn ang="0">
                  <a:pos x="970154137" y="2147483647"/>
                </a:cxn>
                <a:cxn ang="0">
                  <a:pos x="1996278896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774136156" y="2147483647"/>
                </a:cxn>
                <a:cxn ang="0">
                  <a:pos x="1774136156" y="2147483647"/>
                </a:cxn>
                <a:cxn ang="0">
                  <a:pos x="541634598" y="2147483647"/>
                </a:cxn>
                <a:cxn ang="0">
                  <a:pos x="970154137" y="2147483647"/>
                </a:cxn>
              </a:cxnLst>
              <a:rect l="txL" t="txT" r="txR" b="txB"/>
              <a:pathLst>
                <a:path w="31" h="84">
                  <a:moveTo>
                    <a:pt x="5" y="75"/>
                  </a:moveTo>
                  <a:cubicBezTo>
                    <a:pt x="10" y="63"/>
                    <a:pt x="0" y="53"/>
                    <a:pt x="10" y="31"/>
                  </a:cubicBezTo>
                  <a:cubicBezTo>
                    <a:pt x="14" y="22"/>
                    <a:pt x="21" y="19"/>
                    <a:pt x="23" y="6"/>
                  </a:cubicBezTo>
                  <a:cubicBezTo>
                    <a:pt x="24" y="5"/>
                    <a:pt x="24" y="5"/>
                    <a:pt x="25" y="5"/>
                  </a:cubicBezTo>
                  <a:cubicBezTo>
                    <a:pt x="27" y="4"/>
                    <a:pt x="30" y="1"/>
                    <a:pt x="31" y="0"/>
                  </a:cubicBezTo>
                  <a:cubicBezTo>
                    <a:pt x="28" y="3"/>
                    <a:pt x="29" y="8"/>
                    <a:pt x="26" y="16"/>
                  </a:cubicBezTo>
                  <a:cubicBezTo>
                    <a:pt x="23" y="24"/>
                    <a:pt x="15" y="29"/>
                    <a:pt x="13" y="38"/>
                  </a:cubicBezTo>
                  <a:cubicBezTo>
                    <a:pt x="10" y="48"/>
                    <a:pt x="16" y="67"/>
                    <a:pt x="12" y="78"/>
                  </a:cubicBezTo>
                  <a:cubicBezTo>
                    <a:pt x="11" y="79"/>
                    <a:pt x="10" y="81"/>
                    <a:pt x="9" y="82"/>
                  </a:cubicBezTo>
                  <a:cubicBezTo>
                    <a:pt x="8" y="83"/>
                    <a:pt x="8" y="84"/>
                    <a:pt x="9" y="84"/>
                  </a:cubicBezTo>
                  <a:cubicBezTo>
                    <a:pt x="7" y="83"/>
                    <a:pt x="5" y="81"/>
                    <a:pt x="3" y="79"/>
                  </a:cubicBezTo>
                  <a:cubicBezTo>
                    <a:pt x="4" y="78"/>
                    <a:pt x="4" y="77"/>
                    <a:pt x="5" y="75"/>
                  </a:cubicBezTo>
                  <a:close/>
                </a:path>
              </a:pathLst>
            </a:custGeom>
            <a:solidFill>
              <a:srgbClr val="8ABEE3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64" name="Freeform 126"/>
            <p:cNvSpPr/>
            <p:nvPr/>
          </p:nvSpPr>
          <p:spPr>
            <a:xfrm>
              <a:off x="1824" y="1603"/>
              <a:ext cx="32" cy="133"/>
            </a:xfrm>
            <a:custGeom>
              <a:avLst/>
              <a:gdLst>
                <a:gd name="txL" fmla="*/ 0 w 13"/>
                <a:gd name="txT" fmla="*/ 0 h 50"/>
                <a:gd name="txR" fmla="*/ 13 w 13"/>
                <a:gd name="txB" fmla="*/ 50 h 50"/>
              </a:gdLst>
              <a:ahLst/>
              <a:cxnLst>
                <a:cxn ang="0">
                  <a:pos x="1685722169" y="2147483647"/>
                </a:cxn>
                <a:cxn ang="0">
                  <a:pos x="1462933862" y="2147483647"/>
                </a:cxn>
                <a:cxn ang="0">
                  <a:pos x="1135148408" y="2147483647"/>
                </a:cxn>
                <a:cxn ang="0">
                  <a:pos x="814035965" y="2147483647"/>
                </a:cxn>
                <a:cxn ang="0">
                  <a:pos x="814035965" y="2147483647"/>
                </a:cxn>
                <a:cxn ang="0">
                  <a:pos x="1685722169" y="1552098716"/>
                </a:cxn>
                <a:cxn ang="0">
                  <a:pos x="1784045044" y="0"/>
                </a:cxn>
                <a:cxn ang="0">
                  <a:pos x="1462933862" y="2147483647"/>
                </a:cxn>
                <a:cxn ang="0">
                  <a:pos x="1685722169" y="2147483647"/>
                </a:cxn>
              </a:cxnLst>
              <a:rect l="txL" t="txT" r="txR" b="txB"/>
              <a:pathLst>
                <a:path w="13" h="50">
                  <a:moveTo>
                    <a:pt x="10" y="24"/>
                  </a:moveTo>
                  <a:cubicBezTo>
                    <a:pt x="11" y="32"/>
                    <a:pt x="13" y="45"/>
                    <a:pt x="9" y="50"/>
                  </a:cubicBezTo>
                  <a:cubicBezTo>
                    <a:pt x="8" y="50"/>
                    <a:pt x="7" y="50"/>
                    <a:pt x="7" y="50"/>
                  </a:cubicBezTo>
                  <a:cubicBezTo>
                    <a:pt x="5" y="49"/>
                    <a:pt x="4" y="48"/>
                    <a:pt x="5" y="48"/>
                  </a:cubicBezTo>
                  <a:cubicBezTo>
                    <a:pt x="5" y="47"/>
                    <a:pt x="5" y="47"/>
                    <a:pt x="5" y="46"/>
                  </a:cubicBezTo>
                  <a:cubicBezTo>
                    <a:pt x="10" y="34"/>
                    <a:pt x="0" y="24"/>
                    <a:pt x="10" y="2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0" y="3"/>
                    <a:pt x="10" y="7"/>
                    <a:pt x="9" y="10"/>
                  </a:cubicBezTo>
                  <a:cubicBezTo>
                    <a:pt x="9" y="14"/>
                    <a:pt x="9" y="18"/>
                    <a:pt x="10" y="24"/>
                  </a:cubicBezTo>
                  <a:close/>
                </a:path>
              </a:pathLst>
            </a:custGeom>
            <a:solidFill>
              <a:srgbClr val="58AADA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65" name="Freeform 127"/>
            <p:cNvSpPr/>
            <p:nvPr/>
          </p:nvSpPr>
          <p:spPr>
            <a:xfrm>
              <a:off x="1864" y="1603"/>
              <a:ext cx="130" cy="173"/>
            </a:xfrm>
            <a:custGeom>
              <a:avLst/>
              <a:gdLst>
                <a:gd name="txL" fmla="*/ 0 w 52"/>
                <a:gd name="txT" fmla="*/ 0 h 65"/>
                <a:gd name="txR" fmla="*/ 52 w 52"/>
                <a:gd name="txB" fmla="*/ 65 h 65"/>
              </a:gdLst>
              <a:ahLst/>
              <a:cxnLst>
                <a:cxn ang="0">
                  <a:pos x="1816154987" y="0"/>
                </a:cxn>
                <a:cxn ang="0">
                  <a:pos x="290584955" y="2147483647"/>
                </a:cxn>
                <a:cxn ang="0">
                  <a:pos x="290584955" y="2147483647"/>
                </a:cxn>
                <a:cxn ang="0">
                  <a:pos x="290584955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72084659" y="2147483647"/>
                </a:cxn>
                <a:cxn ang="0">
                  <a:pos x="1355284722" y="2147483647"/>
                </a:cxn>
                <a:cxn ang="0">
                  <a:pos x="2114177300" y="0"/>
                </a:cxn>
              </a:cxnLst>
              <a:rect l="txL" t="txT" r="txR" b="txB"/>
              <a:pathLst>
                <a:path w="52" h="65">
                  <a:moveTo>
                    <a:pt x="8" y="0"/>
                  </a:moveTo>
                  <a:cubicBezTo>
                    <a:pt x="4" y="3"/>
                    <a:pt x="1" y="6"/>
                    <a:pt x="1" y="11"/>
                  </a:cubicBezTo>
                  <a:cubicBezTo>
                    <a:pt x="0" y="15"/>
                    <a:pt x="1" y="20"/>
                    <a:pt x="1" y="24"/>
                  </a:cubicBezTo>
                  <a:cubicBezTo>
                    <a:pt x="1" y="31"/>
                    <a:pt x="1" y="39"/>
                    <a:pt x="1" y="46"/>
                  </a:cubicBezTo>
                  <a:cubicBezTo>
                    <a:pt x="0" y="65"/>
                    <a:pt x="46" y="39"/>
                    <a:pt x="52" y="37"/>
                  </a:cubicBezTo>
                  <a:cubicBezTo>
                    <a:pt x="39" y="43"/>
                    <a:pt x="6" y="50"/>
                    <a:pt x="10" y="27"/>
                  </a:cubicBezTo>
                  <a:cubicBezTo>
                    <a:pt x="11" y="25"/>
                    <a:pt x="12" y="22"/>
                    <a:pt x="10" y="20"/>
                  </a:cubicBezTo>
                  <a:cubicBezTo>
                    <a:pt x="10" y="19"/>
                    <a:pt x="8" y="18"/>
                    <a:pt x="7" y="17"/>
                  </a:cubicBezTo>
                  <a:cubicBezTo>
                    <a:pt x="6" y="15"/>
                    <a:pt x="6" y="14"/>
                    <a:pt x="6" y="12"/>
                  </a:cubicBezTo>
                  <a:cubicBezTo>
                    <a:pt x="6" y="7"/>
                    <a:pt x="9" y="4"/>
                    <a:pt x="9" y="0"/>
                  </a:cubicBezTo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66" name="Freeform 128"/>
            <p:cNvSpPr/>
            <p:nvPr/>
          </p:nvSpPr>
          <p:spPr>
            <a:xfrm>
              <a:off x="1906" y="1525"/>
              <a:ext cx="90" cy="38"/>
            </a:xfrm>
            <a:custGeom>
              <a:avLst/>
              <a:gdLst>
                <a:gd name="txL" fmla="*/ 0 w 36"/>
                <a:gd name="txT" fmla="*/ 0 h 14"/>
                <a:gd name="txR" fmla="*/ 36 w 36"/>
                <a:gd name="txB" fmla="*/ 14 h 14"/>
              </a:gdLst>
              <a:ahLst/>
              <a:cxnLst>
                <a:cxn ang="0">
                  <a:pos x="248858215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815952510" y="2147483647"/>
                </a:cxn>
                <a:cxn ang="0">
                  <a:pos x="622145176" y="0"/>
                </a:cxn>
              </a:cxnLst>
              <a:rect l="txL" t="txT" r="txR" b="txB"/>
              <a:pathLst>
                <a:path w="36" h="14">
                  <a:moveTo>
                    <a:pt x="1" y="0"/>
                  </a:moveTo>
                  <a:cubicBezTo>
                    <a:pt x="0" y="7"/>
                    <a:pt x="3" y="11"/>
                    <a:pt x="10" y="12"/>
                  </a:cubicBezTo>
                  <a:cubicBezTo>
                    <a:pt x="18" y="13"/>
                    <a:pt x="28" y="11"/>
                    <a:pt x="36" y="14"/>
                  </a:cubicBezTo>
                  <a:cubicBezTo>
                    <a:pt x="34" y="7"/>
                    <a:pt x="18" y="8"/>
                    <a:pt x="13" y="6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1"/>
                    <a:pt x="5" y="1"/>
                    <a:pt x="3" y="0"/>
                  </a:cubicBezTo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67" name="Freeform 129"/>
            <p:cNvSpPr/>
            <p:nvPr/>
          </p:nvSpPr>
          <p:spPr>
            <a:xfrm>
              <a:off x="2001" y="1411"/>
              <a:ext cx="248" cy="130"/>
            </a:xfrm>
            <a:custGeom>
              <a:avLst/>
              <a:gdLst>
                <a:gd name="txL" fmla="*/ 0 w 99"/>
                <a:gd name="txT" fmla="*/ 0 h 49"/>
                <a:gd name="txR" fmla="*/ 99 w 99"/>
                <a:gd name="txB" fmla="*/ 49 h 49"/>
              </a:gdLst>
              <a:ahLst/>
              <a:cxnLst>
                <a:cxn ang="0">
                  <a:pos x="50007382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704905585" y="0"/>
                </a:cxn>
                <a:cxn ang="0">
                  <a:pos x="1433224485" y="2147483647"/>
                </a:cxn>
                <a:cxn ang="0">
                  <a:pos x="1433224485" y="2147483647"/>
                </a:cxn>
                <a:cxn ang="0">
                  <a:pos x="952263593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99" h="49">
                  <a:moveTo>
                    <a:pt x="2" y="39"/>
                  </a:moveTo>
                  <a:cubicBezTo>
                    <a:pt x="17" y="33"/>
                    <a:pt x="26" y="42"/>
                    <a:pt x="40" y="46"/>
                  </a:cubicBezTo>
                  <a:cubicBezTo>
                    <a:pt x="48" y="48"/>
                    <a:pt x="59" y="49"/>
                    <a:pt x="66" y="46"/>
                  </a:cubicBezTo>
                  <a:cubicBezTo>
                    <a:pt x="75" y="44"/>
                    <a:pt x="90" y="45"/>
                    <a:pt x="99" y="41"/>
                  </a:cubicBezTo>
                  <a:cubicBezTo>
                    <a:pt x="92" y="41"/>
                    <a:pt x="82" y="41"/>
                    <a:pt x="75" y="42"/>
                  </a:cubicBezTo>
                  <a:cubicBezTo>
                    <a:pt x="67" y="43"/>
                    <a:pt x="61" y="40"/>
                    <a:pt x="54" y="39"/>
                  </a:cubicBezTo>
                  <a:cubicBezTo>
                    <a:pt x="52" y="39"/>
                    <a:pt x="43" y="41"/>
                    <a:pt x="41" y="40"/>
                  </a:cubicBezTo>
                  <a:cubicBezTo>
                    <a:pt x="38" y="39"/>
                    <a:pt x="23" y="35"/>
                    <a:pt x="19" y="34"/>
                  </a:cubicBezTo>
                  <a:cubicBezTo>
                    <a:pt x="17" y="33"/>
                    <a:pt x="16" y="32"/>
                    <a:pt x="13" y="31"/>
                  </a:cubicBezTo>
                  <a:cubicBezTo>
                    <a:pt x="13" y="30"/>
                    <a:pt x="10" y="30"/>
                    <a:pt x="10" y="30"/>
                  </a:cubicBezTo>
                  <a:cubicBezTo>
                    <a:pt x="8" y="27"/>
                    <a:pt x="12" y="23"/>
                    <a:pt x="12" y="21"/>
                  </a:cubicBezTo>
                  <a:cubicBezTo>
                    <a:pt x="13" y="17"/>
                    <a:pt x="13" y="13"/>
                    <a:pt x="12" y="10"/>
                  </a:cubicBezTo>
                  <a:cubicBezTo>
                    <a:pt x="11" y="7"/>
                    <a:pt x="9" y="2"/>
                    <a:pt x="7" y="0"/>
                  </a:cubicBezTo>
                  <a:cubicBezTo>
                    <a:pt x="7" y="3"/>
                    <a:pt x="6" y="7"/>
                    <a:pt x="6" y="11"/>
                  </a:cubicBezTo>
                  <a:cubicBezTo>
                    <a:pt x="6" y="15"/>
                    <a:pt x="6" y="19"/>
                    <a:pt x="6" y="23"/>
                  </a:cubicBezTo>
                  <a:cubicBezTo>
                    <a:pt x="5" y="26"/>
                    <a:pt x="5" y="29"/>
                    <a:pt x="4" y="32"/>
                  </a:cubicBezTo>
                  <a:cubicBezTo>
                    <a:pt x="2" y="35"/>
                    <a:pt x="0" y="36"/>
                    <a:pt x="0" y="39"/>
                  </a:cubicBezTo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68" name="Freeform 130"/>
            <p:cNvSpPr/>
            <p:nvPr/>
          </p:nvSpPr>
          <p:spPr>
            <a:xfrm>
              <a:off x="2019" y="1453"/>
              <a:ext cx="82" cy="48"/>
            </a:xfrm>
            <a:custGeom>
              <a:avLst/>
              <a:gdLst>
                <a:gd name="txL" fmla="*/ 0 w 33"/>
                <a:gd name="txT" fmla="*/ 0 h 18"/>
                <a:gd name="txR" fmla="*/ 33 w 33"/>
                <a:gd name="txB" fmla="*/ 18 h 18"/>
              </a:gdLst>
              <a:ahLst/>
              <a:cxnLst>
                <a:cxn ang="0">
                  <a:pos x="809457825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011379356" y="2147483647"/>
                </a:cxn>
                <a:cxn ang="0">
                  <a:pos x="158082370" y="2147483647"/>
                </a:cxn>
              </a:cxnLst>
              <a:rect l="txL" t="txT" r="txR" b="txB"/>
              <a:pathLst>
                <a:path w="33" h="18">
                  <a:moveTo>
                    <a:pt x="4" y="0"/>
                  </a:moveTo>
                  <a:cubicBezTo>
                    <a:pt x="8" y="11"/>
                    <a:pt x="25" y="4"/>
                    <a:pt x="33" y="8"/>
                  </a:cubicBezTo>
                  <a:cubicBezTo>
                    <a:pt x="26" y="9"/>
                    <a:pt x="21" y="9"/>
                    <a:pt x="15" y="14"/>
                  </a:cubicBezTo>
                  <a:cubicBezTo>
                    <a:pt x="13" y="16"/>
                    <a:pt x="13" y="18"/>
                    <a:pt x="10" y="18"/>
                  </a:cubicBezTo>
                  <a:cubicBezTo>
                    <a:pt x="7" y="18"/>
                    <a:pt x="0" y="15"/>
                    <a:pt x="1" y="13"/>
                  </a:cubicBezTo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69" name="Freeform 131"/>
            <p:cNvSpPr/>
            <p:nvPr/>
          </p:nvSpPr>
          <p:spPr>
            <a:xfrm>
              <a:off x="2011" y="1392"/>
              <a:ext cx="68" cy="93"/>
            </a:xfrm>
            <a:custGeom>
              <a:avLst/>
              <a:gdLst>
                <a:gd name="txL" fmla="*/ 0 w 27"/>
                <a:gd name="txT" fmla="*/ 0 h 35"/>
                <a:gd name="txR" fmla="*/ 27 w 27"/>
                <a:gd name="txB" fmla="*/ 35 h 35"/>
              </a:gdLst>
              <a:ahLst/>
              <a:cxnLst>
                <a:cxn ang="0">
                  <a:pos x="547314941" y="2147483647"/>
                </a:cxn>
                <a:cxn ang="0">
                  <a:pos x="329668339" y="2147483647"/>
                </a:cxn>
                <a:cxn ang="0">
                  <a:pos x="0" y="0"/>
                </a:cxn>
                <a:cxn ang="0">
                  <a:pos x="159572321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7" h="35">
                  <a:moveTo>
                    <a:pt x="2" y="18"/>
                  </a:moveTo>
                  <a:cubicBezTo>
                    <a:pt x="3" y="15"/>
                    <a:pt x="2" y="11"/>
                    <a:pt x="1" y="8"/>
                  </a:cubicBezTo>
                  <a:cubicBezTo>
                    <a:pt x="1" y="5"/>
                    <a:pt x="1" y="2"/>
                    <a:pt x="0" y="0"/>
                  </a:cubicBezTo>
                  <a:cubicBezTo>
                    <a:pt x="2" y="2"/>
                    <a:pt x="5" y="4"/>
                    <a:pt x="6" y="7"/>
                  </a:cubicBezTo>
                  <a:cubicBezTo>
                    <a:pt x="8" y="10"/>
                    <a:pt x="8" y="13"/>
                    <a:pt x="10" y="17"/>
                  </a:cubicBezTo>
                  <a:cubicBezTo>
                    <a:pt x="14" y="24"/>
                    <a:pt x="19" y="28"/>
                    <a:pt x="27" y="31"/>
                  </a:cubicBezTo>
                  <a:cubicBezTo>
                    <a:pt x="24" y="33"/>
                    <a:pt x="10" y="35"/>
                    <a:pt x="9" y="32"/>
                  </a:cubicBezTo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70" name="Freeform 132"/>
            <p:cNvSpPr/>
            <p:nvPr/>
          </p:nvSpPr>
          <p:spPr>
            <a:xfrm>
              <a:off x="2069" y="1485"/>
              <a:ext cx="45" cy="11"/>
            </a:xfrm>
            <a:custGeom>
              <a:avLst/>
              <a:gdLst>
                <a:gd name="txL" fmla="*/ 0 w 18"/>
                <a:gd name="txT" fmla="*/ 0 h 4"/>
                <a:gd name="txR" fmla="*/ 18 w 18"/>
                <a:gd name="txB" fmla="*/ 4 h 4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rect l="txL" t="txT" r="txR" b="txB"/>
              <a:pathLst>
                <a:path w="18" h="4">
                  <a:moveTo>
                    <a:pt x="0" y="4"/>
                  </a:moveTo>
                  <a:cubicBezTo>
                    <a:pt x="4" y="0"/>
                    <a:pt x="12" y="0"/>
                    <a:pt x="17" y="0"/>
                  </a:cubicBezTo>
                  <a:cubicBezTo>
                    <a:pt x="18" y="0"/>
                    <a:pt x="18" y="0"/>
                    <a:pt x="1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71" name="Freeform 133"/>
            <p:cNvSpPr/>
            <p:nvPr/>
          </p:nvSpPr>
          <p:spPr>
            <a:xfrm>
              <a:off x="2121" y="1483"/>
              <a:ext cx="43" cy="8"/>
            </a:xfrm>
            <a:custGeom>
              <a:avLst/>
              <a:gdLst>
                <a:gd name="txL" fmla="*/ 0 w 17"/>
                <a:gd name="txT" fmla="*/ 0 h 3"/>
                <a:gd name="txR" fmla="*/ 17 w 17"/>
                <a:gd name="txB" fmla="*/ 3 h 3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7" h="3">
                  <a:moveTo>
                    <a:pt x="0" y="3"/>
                  </a:moveTo>
                  <a:cubicBezTo>
                    <a:pt x="4" y="0"/>
                    <a:pt x="13" y="1"/>
                    <a:pt x="17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72" name="Freeform 134"/>
            <p:cNvSpPr/>
            <p:nvPr/>
          </p:nvSpPr>
          <p:spPr>
            <a:xfrm>
              <a:off x="1906" y="1555"/>
              <a:ext cx="103" cy="21"/>
            </a:xfrm>
            <a:custGeom>
              <a:avLst/>
              <a:gdLst>
                <a:gd name="txL" fmla="*/ 0 w 41"/>
                <a:gd name="txT" fmla="*/ 0 h 8"/>
                <a:gd name="txR" fmla="*/ 41 w 41"/>
                <a:gd name="txB" fmla="*/ 8 h 8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1188792633"/>
                </a:cxn>
              </a:cxnLst>
              <a:rect l="txL" t="txT" r="txR" b="txB"/>
              <a:pathLst>
                <a:path w="41" h="8">
                  <a:moveTo>
                    <a:pt x="0" y="0"/>
                  </a:moveTo>
                  <a:cubicBezTo>
                    <a:pt x="1" y="5"/>
                    <a:pt x="12" y="5"/>
                    <a:pt x="16" y="5"/>
                  </a:cubicBezTo>
                  <a:cubicBezTo>
                    <a:pt x="25" y="4"/>
                    <a:pt x="32" y="6"/>
                    <a:pt x="41" y="8"/>
                  </a:cubicBezTo>
                  <a:cubicBezTo>
                    <a:pt x="32" y="6"/>
                    <a:pt x="24" y="6"/>
                    <a:pt x="14" y="6"/>
                  </a:cubicBezTo>
                  <a:cubicBezTo>
                    <a:pt x="8" y="6"/>
                    <a:pt x="4" y="5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73" name="Freeform 135"/>
            <p:cNvSpPr/>
            <p:nvPr/>
          </p:nvSpPr>
          <p:spPr>
            <a:xfrm>
              <a:off x="1859" y="1699"/>
              <a:ext cx="105" cy="50"/>
            </a:xfrm>
            <a:custGeom>
              <a:avLst/>
              <a:gdLst>
                <a:gd name="txL" fmla="*/ 0 w 42"/>
                <a:gd name="txT" fmla="*/ 0 h 19"/>
                <a:gd name="txR" fmla="*/ 42 w 42"/>
                <a:gd name="txB" fmla="*/ 19 h 19"/>
              </a:gdLst>
              <a:ahLst/>
              <a:cxnLst>
                <a:cxn ang="0">
                  <a:pos x="622145854" y="767810723"/>
                </a:cxn>
                <a:cxn ang="0">
                  <a:pos x="622145854" y="2147483647"/>
                </a:cxn>
                <a:cxn ang="0">
                  <a:pos x="24885839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55363915" y="2147483647"/>
                </a:cxn>
                <a:cxn ang="0">
                  <a:pos x="903413112" y="0"/>
                </a:cxn>
              </a:cxnLst>
              <a:rect l="txL" t="txT" r="txR" b="txB"/>
              <a:pathLst>
                <a:path w="42" h="19">
                  <a:moveTo>
                    <a:pt x="3" y="1"/>
                  </a:moveTo>
                  <a:cubicBezTo>
                    <a:pt x="4" y="3"/>
                    <a:pt x="3" y="7"/>
                    <a:pt x="3" y="9"/>
                  </a:cubicBezTo>
                  <a:cubicBezTo>
                    <a:pt x="3" y="11"/>
                    <a:pt x="0" y="14"/>
                    <a:pt x="1" y="16"/>
                  </a:cubicBezTo>
                  <a:cubicBezTo>
                    <a:pt x="2" y="19"/>
                    <a:pt x="10" y="17"/>
                    <a:pt x="12" y="17"/>
                  </a:cubicBezTo>
                  <a:cubicBezTo>
                    <a:pt x="17" y="16"/>
                    <a:pt x="21" y="16"/>
                    <a:pt x="25" y="14"/>
                  </a:cubicBezTo>
                  <a:cubicBezTo>
                    <a:pt x="31" y="12"/>
                    <a:pt x="36" y="9"/>
                    <a:pt x="42" y="7"/>
                  </a:cubicBezTo>
                  <a:cubicBezTo>
                    <a:pt x="35" y="10"/>
                    <a:pt x="17" y="18"/>
                    <a:pt x="10" y="12"/>
                  </a:cubicBezTo>
                  <a:cubicBezTo>
                    <a:pt x="8" y="10"/>
                    <a:pt x="8" y="7"/>
                    <a:pt x="7" y="5"/>
                  </a:cubicBezTo>
                  <a:cubicBezTo>
                    <a:pt x="6" y="3"/>
                    <a:pt x="4" y="2"/>
                    <a:pt x="4" y="0"/>
                  </a:cubicBezTo>
                </a:path>
              </a:pathLst>
            </a:custGeom>
            <a:solidFill>
              <a:srgbClr val="E6CA8B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74" name="Freeform 136"/>
            <p:cNvSpPr/>
            <p:nvPr/>
          </p:nvSpPr>
          <p:spPr>
            <a:xfrm>
              <a:off x="1904" y="1525"/>
              <a:ext cx="52" cy="40"/>
            </a:xfrm>
            <a:custGeom>
              <a:avLst/>
              <a:gdLst>
                <a:gd name="txL" fmla="*/ 0 w 21"/>
                <a:gd name="txT" fmla="*/ 0 h 15"/>
                <a:gd name="txR" fmla="*/ 21 w 21"/>
                <a:gd name="txB" fmla="*/ 15 h 15"/>
              </a:gdLst>
              <a:ahLst/>
              <a:cxnLst>
                <a:cxn ang="0">
                  <a:pos x="147622221" y="0"/>
                </a:cxn>
                <a:cxn ang="0">
                  <a:pos x="760790983" y="2147483647"/>
                </a:cxn>
                <a:cxn ang="0">
                  <a:pos x="2147483647" y="2147483647"/>
                </a:cxn>
                <a:cxn ang="0">
                  <a:pos x="1883862209" y="2147483647"/>
                </a:cxn>
                <a:cxn ang="0">
                  <a:pos x="1128714244" y="2147483647"/>
                </a:cxn>
                <a:cxn ang="0">
                  <a:pos x="515402577" y="973837747"/>
                </a:cxn>
              </a:cxnLst>
              <a:rect l="txL" t="txT" r="txR" b="txB"/>
              <a:pathLst>
                <a:path w="21" h="15">
                  <a:moveTo>
                    <a:pt x="1" y="0"/>
                  </a:moveTo>
                  <a:cubicBezTo>
                    <a:pt x="0" y="5"/>
                    <a:pt x="1" y="7"/>
                    <a:pt x="4" y="10"/>
                  </a:cubicBezTo>
                  <a:cubicBezTo>
                    <a:pt x="9" y="15"/>
                    <a:pt x="13" y="13"/>
                    <a:pt x="21" y="12"/>
                  </a:cubicBezTo>
                  <a:cubicBezTo>
                    <a:pt x="17" y="13"/>
                    <a:pt x="13" y="12"/>
                    <a:pt x="10" y="11"/>
                  </a:cubicBezTo>
                  <a:cubicBezTo>
                    <a:pt x="7" y="9"/>
                    <a:pt x="8" y="10"/>
                    <a:pt x="6" y="8"/>
                  </a:cubicBezTo>
                  <a:cubicBezTo>
                    <a:pt x="5" y="6"/>
                    <a:pt x="2" y="3"/>
                    <a:pt x="3" y="1"/>
                  </a:cubicBezTo>
                </a:path>
              </a:pathLst>
            </a:custGeom>
            <a:solidFill>
              <a:srgbClr val="E6CA8B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75" name="Freeform 137"/>
            <p:cNvSpPr/>
            <p:nvPr/>
          </p:nvSpPr>
          <p:spPr>
            <a:xfrm>
              <a:off x="1999" y="1427"/>
              <a:ext cx="97" cy="106"/>
            </a:xfrm>
            <a:custGeom>
              <a:avLst/>
              <a:gdLst>
                <a:gd name="txL" fmla="*/ 0 w 39"/>
                <a:gd name="txT" fmla="*/ 0 h 40"/>
                <a:gd name="txR" fmla="*/ 39 w 39"/>
                <a:gd name="txB" fmla="*/ 40 h 40"/>
              </a:gdLst>
              <a:ahLst/>
              <a:cxnLst>
                <a:cxn ang="0">
                  <a:pos x="1381076983" y="0"/>
                </a:cxn>
                <a:cxn ang="0">
                  <a:pos x="99764463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642433044" y="2147483647"/>
                </a:cxn>
                <a:cxn ang="0">
                  <a:pos x="1818172223" y="2147483647"/>
                </a:cxn>
                <a:cxn ang="0">
                  <a:pos x="1642433044" y="2147483647"/>
                </a:cxn>
              </a:cxnLst>
              <a:rect l="txL" t="txT" r="txR" b="txB"/>
              <a:pathLst>
                <a:path w="39" h="40">
                  <a:moveTo>
                    <a:pt x="7" y="0"/>
                  </a:moveTo>
                  <a:cubicBezTo>
                    <a:pt x="8" y="10"/>
                    <a:pt x="5" y="15"/>
                    <a:pt x="5" y="21"/>
                  </a:cubicBezTo>
                  <a:cubicBezTo>
                    <a:pt x="4" y="26"/>
                    <a:pt x="1" y="29"/>
                    <a:pt x="0" y="34"/>
                  </a:cubicBezTo>
                  <a:cubicBezTo>
                    <a:pt x="3" y="30"/>
                    <a:pt x="12" y="33"/>
                    <a:pt x="16" y="33"/>
                  </a:cubicBezTo>
                  <a:cubicBezTo>
                    <a:pt x="24" y="34"/>
                    <a:pt x="31" y="37"/>
                    <a:pt x="39" y="40"/>
                  </a:cubicBezTo>
                  <a:cubicBezTo>
                    <a:pt x="33" y="36"/>
                    <a:pt x="27" y="33"/>
                    <a:pt x="21" y="32"/>
                  </a:cubicBezTo>
                  <a:cubicBezTo>
                    <a:pt x="17" y="31"/>
                    <a:pt x="9" y="31"/>
                    <a:pt x="8" y="27"/>
                  </a:cubicBezTo>
                  <a:cubicBezTo>
                    <a:pt x="8" y="25"/>
                    <a:pt x="9" y="20"/>
                    <a:pt x="9" y="17"/>
                  </a:cubicBezTo>
                  <a:cubicBezTo>
                    <a:pt x="9" y="14"/>
                    <a:pt x="9" y="11"/>
                    <a:pt x="8" y="8"/>
                  </a:cubicBezTo>
                </a:path>
              </a:pathLst>
            </a:custGeom>
            <a:solidFill>
              <a:srgbClr val="E6CA8B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76" name="Freeform 138"/>
            <p:cNvSpPr/>
            <p:nvPr/>
          </p:nvSpPr>
          <p:spPr>
            <a:xfrm>
              <a:off x="2106" y="1523"/>
              <a:ext cx="103" cy="16"/>
            </a:xfrm>
            <a:custGeom>
              <a:avLst/>
              <a:gdLst>
                <a:gd name="txL" fmla="*/ 0 w 41"/>
                <a:gd name="txT" fmla="*/ 0 h 6"/>
                <a:gd name="txR" fmla="*/ 41 w 41"/>
                <a:gd name="txB" fmla="*/ 6 h 6"/>
              </a:gdLst>
              <a:ahLst/>
              <a:cxnLst>
                <a:cxn ang="0">
                  <a:pos x="132152926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620981245"/>
                </a:cxn>
                <a:cxn ang="0">
                  <a:pos x="2147483647" y="973836320"/>
                </a:cxn>
                <a:cxn ang="0">
                  <a:pos x="2147483647" y="0"/>
                </a:cxn>
                <a:cxn ang="0">
                  <a:pos x="2147483647" y="1620981245"/>
                </a:cxn>
                <a:cxn ang="0">
                  <a:pos x="0" y="2147483647"/>
                </a:cxn>
              </a:cxnLst>
              <a:rect l="txL" t="txT" r="txR" b="txB"/>
              <a:pathLst>
                <a:path w="41" h="6">
                  <a:moveTo>
                    <a:pt x="5" y="5"/>
                  </a:moveTo>
                  <a:cubicBezTo>
                    <a:pt x="11" y="6"/>
                    <a:pt x="17" y="6"/>
                    <a:pt x="23" y="5"/>
                  </a:cubicBezTo>
                  <a:cubicBezTo>
                    <a:pt x="25" y="5"/>
                    <a:pt x="28" y="4"/>
                    <a:pt x="31" y="4"/>
                  </a:cubicBezTo>
                  <a:cubicBezTo>
                    <a:pt x="34" y="3"/>
                    <a:pt x="38" y="4"/>
                    <a:pt x="41" y="2"/>
                  </a:cubicBezTo>
                  <a:cubicBezTo>
                    <a:pt x="37" y="3"/>
                    <a:pt x="32" y="2"/>
                    <a:pt x="28" y="1"/>
                  </a:cubicBezTo>
                  <a:cubicBezTo>
                    <a:pt x="26" y="1"/>
                    <a:pt x="24" y="0"/>
                    <a:pt x="22" y="0"/>
                  </a:cubicBezTo>
                  <a:cubicBezTo>
                    <a:pt x="21" y="0"/>
                    <a:pt x="21" y="2"/>
                    <a:pt x="20" y="2"/>
                  </a:cubicBezTo>
                  <a:cubicBezTo>
                    <a:pt x="14" y="3"/>
                    <a:pt x="6" y="5"/>
                    <a:pt x="0" y="4"/>
                  </a:cubicBezTo>
                </a:path>
              </a:pathLst>
            </a:custGeom>
            <a:solidFill>
              <a:srgbClr val="E6CA8B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77" name="Freeform 139"/>
            <p:cNvSpPr/>
            <p:nvPr/>
          </p:nvSpPr>
          <p:spPr>
            <a:xfrm>
              <a:off x="1981" y="1531"/>
              <a:ext cx="188" cy="58"/>
            </a:xfrm>
            <a:custGeom>
              <a:avLst/>
              <a:gdLst>
                <a:gd name="txL" fmla="*/ 0 w 75"/>
                <a:gd name="txT" fmla="*/ 0 h 22"/>
                <a:gd name="txR" fmla="*/ 75 w 75"/>
                <a:gd name="txB" fmla="*/ 22 h 22"/>
              </a:gdLst>
              <a:ahLst/>
              <a:cxnLst>
                <a:cxn ang="0">
                  <a:pos x="2147483647" y="789172614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907431863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75" h="22">
                  <a:moveTo>
                    <a:pt x="14" y="1"/>
                  </a:moveTo>
                  <a:cubicBezTo>
                    <a:pt x="22" y="7"/>
                    <a:pt x="33" y="9"/>
                    <a:pt x="41" y="13"/>
                  </a:cubicBezTo>
                  <a:cubicBezTo>
                    <a:pt x="52" y="17"/>
                    <a:pt x="65" y="17"/>
                    <a:pt x="75" y="22"/>
                  </a:cubicBezTo>
                  <a:cubicBezTo>
                    <a:pt x="66" y="19"/>
                    <a:pt x="55" y="20"/>
                    <a:pt x="44" y="16"/>
                  </a:cubicBezTo>
                  <a:cubicBezTo>
                    <a:pt x="38" y="14"/>
                    <a:pt x="32" y="10"/>
                    <a:pt x="25" y="9"/>
                  </a:cubicBezTo>
                  <a:cubicBezTo>
                    <a:pt x="19" y="7"/>
                    <a:pt x="14" y="9"/>
                    <a:pt x="8" y="9"/>
                  </a:cubicBezTo>
                  <a:cubicBezTo>
                    <a:pt x="6" y="10"/>
                    <a:pt x="2" y="11"/>
                    <a:pt x="0" y="9"/>
                  </a:cubicBezTo>
                  <a:cubicBezTo>
                    <a:pt x="5" y="8"/>
                    <a:pt x="12" y="6"/>
                    <a:pt x="14" y="0"/>
                  </a:cubicBezTo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78" name="Freeform 140"/>
            <p:cNvSpPr/>
            <p:nvPr/>
          </p:nvSpPr>
          <p:spPr>
            <a:xfrm>
              <a:off x="1986" y="1544"/>
              <a:ext cx="118" cy="35"/>
            </a:xfrm>
            <a:custGeom>
              <a:avLst/>
              <a:gdLst>
                <a:gd name="txL" fmla="*/ 0 w 47"/>
                <a:gd name="txT" fmla="*/ 0 h 13"/>
                <a:gd name="txR" fmla="*/ 47 w 47"/>
                <a:gd name="txB" fmla="*/ 13 h 1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192720376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7" h="13">
                  <a:moveTo>
                    <a:pt x="47" y="12"/>
                  </a:moveTo>
                  <a:cubicBezTo>
                    <a:pt x="41" y="13"/>
                    <a:pt x="34" y="9"/>
                    <a:pt x="28" y="9"/>
                  </a:cubicBezTo>
                  <a:cubicBezTo>
                    <a:pt x="24" y="9"/>
                    <a:pt x="19" y="10"/>
                    <a:pt x="15" y="9"/>
                  </a:cubicBezTo>
                  <a:cubicBezTo>
                    <a:pt x="11" y="8"/>
                    <a:pt x="4" y="7"/>
                    <a:pt x="0" y="5"/>
                  </a:cubicBezTo>
                  <a:cubicBezTo>
                    <a:pt x="4" y="1"/>
                    <a:pt x="16" y="0"/>
                    <a:pt x="21" y="2"/>
                  </a:cubicBezTo>
                  <a:cubicBezTo>
                    <a:pt x="29" y="4"/>
                    <a:pt x="35" y="7"/>
                    <a:pt x="42" y="10"/>
                  </a:cubicBezTo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79" name="Freeform 141"/>
            <p:cNvSpPr/>
            <p:nvPr/>
          </p:nvSpPr>
          <p:spPr>
            <a:xfrm>
              <a:off x="1824" y="1525"/>
              <a:ext cx="77" cy="224"/>
            </a:xfrm>
            <a:custGeom>
              <a:avLst/>
              <a:gdLst>
                <a:gd name="txL" fmla="*/ 0 w 31"/>
                <a:gd name="txT" fmla="*/ 0 h 84"/>
                <a:gd name="txR" fmla="*/ 31 w 31"/>
                <a:gd name="txB" fmla="*/ 84 h 84"/>
              </a:gdLst>
              <a:ahLst/>
              <a:cxnLst>
                <a:cxn ang="0">
                  <a:pos x="970154137" y="2147483647"/>
                </a:cxn>
                <a:cxn ang="0">
                  <a:pos x="1996278896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774136156" y="2147483647"/>
                </a:cxn>
                <a:cxn ang="0">
                  <a:pos x="1774136156" y="2147483647"/>
                </a:cxn>
                <a:cxn ang="0">
                  <a:pos x="541634598" y="2147483647"/>
                </a:cxn>
                <a:cxn ang="0">
                  <a:pos x="970154137" y="2147483647"/>
                </a:cxn>
              </a:cxnLst>
              <a:rect l="txL" t="txT" r="txR" b="txB"/>
              <a:pathLst>
                <a:path w="31" h="84">
                  <a:moveTo>
                    <a:pt x="5" y="75"/>
                  </a:moveTo>
                  <a:cubicBezTo>
                    <a:pt x="10" y="63"/>
                    <a:pt x="0" y="53"/>
                    <a:pt x="10" y="31"/>
                  </a:cubicBezTo>
                  <a:cubicBezTo>
                    <a:pt x="14" y="22"/>
                    <a:pt x="21" y="19"/>
                    <a:pt x="23" y="6"/>
                  </a:cubicBezTo>
                  <a:cubicBezTo>
                    <a:pt x="24" y="5"/>
                    <a:pt x="24" y="5"/>
                    <a:pt x="25" y="5"/>
                  </a:cubicBezTo>
                  <a:cubicBezTo>
                    <a:pt x="27" y="4"/>
                    <a:pt x="30" y="1"/>
                    <a:pt x="31" y="0"/>
                  </a:cubicBezTo>
                  <a:cubicBezTo>
                    <a:pt x="28" y="3"/>
                    <a:pt x="29" y="8"/>
                    <a:pt x="26" y="16"/>
                  </a:cubicBezTo>
                  <a:cubicBezTo>
                    <a:pt x="23" y="24"/>
                    <a:pt x="15" y="29"/>
                    <a:pt x="13" y="38"/>
                  </a:cubicBezTo>
                  <a:cubicBezTo>
                    <a:pt x="10" y="48"/>
                    <a:pt x="16" y="67"/>
                    <a:pt x="12" y="78"/>
                  </a:cubicBezTo>
                  <a:cubicBezTo>
                    <a:pt x="11" y="79"/>
                    <a:pt x="10" y="81"/>
                    <a:pt x="9" y="82"/>
                  </a:cubicBezTo>
                  <a:cubicBezTo>
                    <a:pt x="8" y="83"/>
                    <a:pt x="8" y="84"/>
                    <a:pt x="9" y="84"/>
                  </a:cubicBezTo>
                  <a:cubicBezTo>
                    <a:pt x="7" y="83"/>
                    <a:pt x="5" y="81"/>
                    <a:pt x="3" y="79"/>
                  </a:cubicBezTo>
                  <a:cubicBezTo>
                    <a:pt x="4" y="78"/>
                    <a:pt x="4" y="77"/>
                    <a:pt x="5" y="75"/>
                  </a:cubicBezTo>
                  <a:close/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80" name="Freeform 142"/>
            <p:cNvSpPr/>
            <p:nvPr/>
          </p:nvSpPr>
          <p:spPr>
            <a:xfrm>
              <a:off x="1989" y="1373"/>
              <a:ext cx="822" cy="187"/>
            </a:xfrm>
            <a:custGeom>
              <a:avLst/>
              <a:gdLst>
                <a:gd name="txL" fmla="*/ 0 w 329"/>
                <a:gd name="txT" fmla="*/ 0 h 70"/>
                <a:gd name="txR" fmla="*/ 329 w 329"/>
                <a:gd name="txB" fmla="*/ 70 h 7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892370464" y="0"/>
                </a:cxn>
                <a:cxn ang="0">
                  <a:pos x="1969519344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29" h="70">
                  <a:moveTo>
                    <a:pt x="319" y="60"/>
                  </a:moveTo>
                  <a:cubicBezTo>
                    <a:pt x="318" y="54"/>
                    <a:pt x="318" y="54"/>
                    <a:pt x="318" y="54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2"/>
                    <a:pt x="323" y="42"/>
                    <a:pt x="323" y="42"/>
                  </a:cubicBezTo>
                  <a:cubicBezTo>
                    <a:pt x="323" y="38"/>
                    <a:pt x="323" y="38"/>
                    <a:pt x="323" y="38"/>
                  </a:cubicBezTo>
                  <a:cubicBezTo>
                    <a:pt x="327" y="33"/>
                    <a:pt x="327" y="33"/>
                    <a:pt x="327" y="33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29" y="18"/>
                    <a:pt x="329" y="18"/>
                    <a:pt x="329" y="18"/>
                  </a:cubicBezTo>
                  <a:cubicBezTo>
                    <a:pt x="324" y="13"/>
                    <a:pt x="324" y="13"/>
                    <a:pt x="324" y="13"/>
                  </a:cubicBezTo>
                  <a:cubicBezTo>
                    <a:pt x="324" y="13"/>
                    <a:pt x="324" y="13"/>
                    <a:pt x="324" y="13"/>
                  </a:cubicBezTo>
                  <a:cubicBezTo>
                    <a:pt x="247" y="12"/>
                    <a:pt x="168" y="12"/>
                    <a:pt x="130" y="15"/>
                  </a:cubicBezTo>
                  <a:cubicBezTo>
                    <a:pt x="76" y="20"/>
                    <a:pt x="32" y="11"/>
                    <a:pt x="16" y="8"/>
                  </a:cubicBezTo>
                  <a:cubicBezTo>
                    <a:pt x="12" y="7"/>
                    <a:pt x="7" y="5"/>
                    <a:pt x="4" y="0"/>
                  </a:cubicBezTo>
                  <a:cubicBezTo>
                    <a:pt x="7" y="6"/>
                    <a:pt x="9" y="17"/>
                    <a:pt x="9" y="26"/>
                  </a:cubicBezTo>
                  <a:cubicBezTo>
                    <a:pt x="8" y="36"/>
                    <a:pt x="6" y="52"/>
                    <a:pt x="0" y="59"/>
                  </a:cubicBezTo>
                  <a:cubicBezTo>
                    <a:pt x="4" y="57"/>
                    <a:pt x="11" y="54"/>
                    <a:pt x="16" y="54"/>
                  </a:cubicBezTo>
                  <a:cubicBezTo>
                    <a:pt x="24" y="54"/>
                    <a:pt x="38" y="63"/>
                    <a:pt x="52" y="67"/>
                  </a:cubicBezTo>
                  <a:cubicBezTo>
                    <a:pt x="66" y="70"/>
                    <a:pt x="90" y="62"/>
                    <a:pt x="98" y="62"/>
                  </a:cubicBezTo>
                  <a:cubicBezTo>
                    <a:pt x="127" y="58"/>
                    <a:pt x="223" y="58"/>
                    <a:pt x="319" y="61"/>
                  </a:cubicBezTo>
                  <a:lnTo>
                    <a:pt x="319" y="60"/>
                  </a:lnTo>
                  <a:close/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81" name="Freeform 143"/>
            <p:cNvSpPr/>
            <p:nvPr/>
          </p:nvSpPr>
          <p:spPr>
            <a:xfrm>
              <a:off x="2801" y="1459"/>
              <a:ext cx="788" cy="258"/>
            </a:xfrm>
            <a:custGeom>
              <a:avLst/>
              <a:gdLst>
                <a:gd name="txL" fmla="*/ 0 w 315"/>
                <a:gd name="txT" fmla="*/ 0 h 97"/>
                <a:gd name="txR" fmla="*/ 315 w 315"/>
                <a:gd name="txB" fmla="*/ 97 h 9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35328477" y="0"/>
                </a:cxn>
                <a:cxn ang="0">
                  <a:pos x="2147483647" y="2147483647"/>
                </a:cxn>
                <a:cxn ang="0">
                  <a:pos x="2135328477" y="2147483647"/>
                </a:cxn>
                <a:cxn ang="0">
                  <a:pos x="2147483647" y="2147483647"/>
                </a:cxn>
                <a:cxn ang="0">
                  <a:pos x="1841981497" y="2147483647"/>
                </a:cxn>
                <a:cxn ang="0">
                  <a:pos x="1223417406" y="2147483647"/>
                </a:cxn>
                <a:cxn ang="0">
                  <a:pos x="1223417406" y="2147483647"/>
                </a:cxn>
                <a:cxn ang="0">
                  <a:pos x="0" y="2147483647"/>
                </a:cxn>
                <a:cxn ang="0">
                  <a:pos x="294343212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15" h="97">
                  <a:moveTo>
                    <a:pt x="299" y="10"/>
                  </a:moveTo>
                  <a:cubicBezTo>
                    <a:pt x="292" y="6"/>
                    <a:pt x="289" y="1"/>
                    <a:pt x="256" y="11"/>
                  </a:cubicBezTo>
                  <a:cubicBezTo>
                    <a:pt x="237" y="17"/>
                    <a:pt x="206" y="17"/>
                    <a:pt x="190" y="15"/>
                  </a:cubicBezTo>
                  <a:cubicBezTo>
                    <a:pt x="182" y="14"/>
                    <a:pt x="98" y="7"/>
                    <a:pt x="9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94" y="56"/>
                    <a:pt x="188" y="66"/>
                    <a:pt x="223" y="74"/>
                  </a:cubicBezTo>
                  <a:cubicBezTo>
                    <a:pt x="235" y="77"/>
                    <a:pt x="255" y="86"/>
                    <a:pt x="259" y="89"/>
                  </a:cubicBezTo>
                  <a:cubicBezTo>
                    <a:pt x="271" y="97"/>
                    <a:pt x="279" y="89"/>
                    <a:pt x="281" y="77"/>
                  </a:cubicBezTo>
                  <a:cubicBezTo>
                    <a:pt x="284" y="65"/>
                    <a:pt x="284" y="45"/>
                    <a:pt x="296" y="36"/>
                  </a:cubicBezTo>
                  <a:cubicBezTo>
                    <a:pt x="315" y="23"/>
                    <a:pt x="305" y="15"/>
                    <a:pt x="299" y="10"/>
                  </a:cubicBezTo>
                  <a:close/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82" name="Freeform 144"/>
            <p:cNvSpPr/>
            <p:nvPr/>
          </p:nvSpPr>
          <p:spPr>
            <a:xfrm>
              <a:off x="1844" y="1517"/>
              <a:ext cx="1665" cy="320"/>
            </a:xfrm>
            <a:custGeom>
              <a:avLst/>
              <a:gdLst>
                <a:gd name="txL" fmla="*/ 0 w 666"/>
                <a:gd name="txT" fmla="*/ 0 h 120"/>
                <a:gd name="txR" fmla="*/ 666 w 666"/>
                <a:gd name="txB" fmla="*/ 120 h 120"/>
              </a:gdLst>
              <a:ahLst/>
              <a:cxnLst>
                <a:cxn ang="0">
                  <a:pos x="248858389" y="2147483647"/>
                </a:cxn>
                <a:cxn ang="0">
                  <a:pos x="248858389" y="2147483647"/>
                </a:cxn>
                <a:cxn ang="0">
                  <a:pos x="903413109" y="2147483647"/>
                </a:cxn>
                <a:cxn ang="0">
                  <a:pos x="1164072853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620982713"/>
                </a:cxn>
                <a:cxn ang="0">
                  <a:pos x="2147483647" y="1620982713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064815243" y="2147483647"/>
                </a:cxn>
                <a:cxn ang="0">
                  <a:pos x="248858389" y="2147483647"/>
                </a:cxn>
              </a:cxnLst>
              <a:rect l="txL" t="txT" r="txR" b="txB"/>
              <a:pathLst>
                <a:path w="666" h="120">
                  <a:moveTo>
                    <a:pt x="1" y="87"/>
                  </a:moveTo>
                  <a:cubicBezTo>
                    <a:pt x="0" y="87"/>
                    <a:pt x="0" y="86"/>
                    <a:pt x="1" y="85"/>
                  </a:cubicBezTo>
                  <a:cubicBezTo>
                    <a:pt x="2" y="84"/>
                    <a:pt x="3" y="82"/>
                    <a:pt x="4" y="81"/>
                  </a:cubicBezTo>
                  <a:cubicBezTo>
                    <a:pt x="8" y="70"/>
                    <a:pt x="2" y="51"/>
                    <a:pt x="5" y="41"/>
                  </a:cubicBezTo>
                  <a:cubicBezTo>
                    <a:pt x="7" y="32"/>
                    <a:pt x="15" y="27"/>
                    <a:pt x="18" y="19"/>
                  </a:cubicBezTo>
                  <a:cubicBezTo>
                    <a:pt x="21" y="11"/>
                    <a:pt x="20" y="6"/>
                    <a:pt x="23" y="3"/>
                  </a:cubicBezTo>
                  <a:cubicBezTo>
                    <a:pt x="25" y="0"/>
                    <a:pt x="27" y="3"/>
                    <a:pt x="35" y="3"/>
                  </a:cubicBezTo>
                  <a:cubicBezTo>
                    <a:pt x="42" y="2"/>
                    <a:pt x="53" y="2"/>
                    <a:pt x="59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4"/>
                    <a:pt x="59" y="5"/>
                    <a:pt x="58" y="6"/>
                  </a:cubicBezTo>
                  <a:cubicBezTo>
                    <a:pt x="60" y="5"/>
                    <a:pt x="63" y="4"/>
                    <a:pt x="66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71" y="4"/>
                    <a:pt x="77" y="7"/>
                    <a:pt x="83" y="9"/>
                  </a:cubicBezTo>
                  <a:cubicBezTo>
                    <a:pt x="91" y="13"/>
                    <a:pt x="101" y="18"/>
                    <a:pt x="111" y="20"/>
                  </a:cubicBezTo>
                  <a:cubicBezTo>
                    <a:pt x="121" y="22"/>
                    <a:pt x="160" y="27"/>
                    <a:pt x="165" y="27"/>
                  </a:cubicBezTo>
                  <a:cubicBezTo>
                    <a:pt x="217" y="33"/>
                    <a:pt x="408" y="57"/>
                    <a:pt x="464" y="64"/>
                  </a:cubicBezTo>
                  <a:cubicBezTo>
                    <a:pt x="470" y="66"/>
                    <a:pt x="575" y="75"/>
                    <a:pt x="587" y="77"/>
                  </a:cubicBezTo>
                  <a:cubicBezTo>
                    <a:pt x="605" y="80"/>
                    <a:pt x="618" y="74"/>
                    <a:pt x="626" y="70"/>
                  </a:cubicBezTo>
                  <a:cubicBezTo>
                    <a:pt x="638" y="64"/>
                    <a:pt x="653" y="73"/>
                    <a:pt x="654" y="78"/>
                  </a:cubicBezTo>
                  <a:cubicBezTo>
                    <a:pt x="656" y="83"/>
                    <a:pt x="655" y="85"/>
                    <a:pt x="654" y="89"/>
                  </a:cubicBezTo>
                  <a:cubicBezTo>
                    <a:pt x="652" y="96"/>
                    <a:pt x="656" y="100"/>
                    <a:pt x="659" y="102"/>
                  </a:cubicBezTo>
                  <a:cubicBezTo>
                    <a:pt x="662" y="103"/>
                    <a:pt x="666" y="105"/>
                    <a:pt x="664" y="110"/>
                  </a:cubicBezTo>
                  <a:cubicBezTo>
                    <a:pt x="662" y="115"/>
                    <a:pt x="645" y="120"/>
                    <a:pt x="635" y="118"/>
                  </a:cubicBezTo>
                  <a:cubicBezTo>
                    <a:pt x="631" y="117"/>
                    <a:pt x="624" y="115"/>
                    <a:pt x="616" y="113"/>
                  </a:cubicBezTo>
                  <a:cubicBezTo>
                    <a:pt x="600" y="109"/>
                    <a:pt x="306" y="97"/>
                    <a:pt x="257" y="92"/>
                  </a:cubicBezTo>
                  <a:cubicBezTo>
                    <a:pt x="195" y="85"/>
                    <a:pt x="171" y="78"/>
                    <a:pt x="154" y="77"/>
                  </a:cubicBezTo>
                  <a:cubicBezTo>
                    <a:pt x="140" y="75"/>
                    <a:pt x="102" y="75"/>
                    <a:pt x="93" y="75"/>
                  </a:cubicBezTo>
                  <a:cubicBezTo>
                    <a:pt x="84" y="75"/>
                    <a:pt x="50" y="80"/>
                    <a:pt x="47" y="80"/>
                  </a:cubicBezTo>
                  <a:cubicBezTo>
                    <a:pt x="43" y="81"/>
                    <a:pt x="24" y="90"/>
                    <a:pt x="9" y="89"/>
                  </a:cubicBezTo>
                  <a:cubicBezTo>
                    <a:pt x="6" y="88"/>
                    <a:pt x="4" y="88"/>
                    <a:pt x="1" y="87"/>
                  </a:cubicBezTo>
                  <a:close/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83" name="Freeform 145"/>
            <p:cNvSpPr/>
            <p:nvPr/>
          </p:nvSpPr>
          <p:spPr>
            <a:xfrm>
              <a:off x="2059" y="1475"/>
              <a:ext cx="67" cy="24"/>
            </a:xfrm>
            <a:custGeom>
              <a:avLst/>
              <a:gdLst>
                <a:gd name="txL" fmla="*/ 0 w 27"/>
                <a:gd name="txT" fmla="*/ 0 h 9"/>
                <a:gd name="txR" fmla="*/ 27 w 27"/>
                <a:gd name="txB" fmla="*/ 9 h 9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7" h="9">
                  <a:moveTo>
                    <a:pt x="0" y="9"/>
                  </a:moveTo>
                  <a:cubicBezTo>
                    <a:pt x="4" y="4"/>
                    <a:pt x="18" y="0"/>
                    <a:pt x="27" y="3"/>
                  </a:cubicBezTo>
                </a:path>
              </a:pathLst>
            </a:custGeom>
            <a:noFill/>
            <a:ln w="3175" cap="rnd" cmpd="sng">
              <a:solidFill>
                <a:srgbClr val="AD996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84" name="Freeform 146"/>
            <p:cNvSpPr/>
            <p:nvPr/>
          </p:nvSpPr>
          <p:spPr>
            <a:xfrm>
              <a:off x="2114" y="1475"/>
              <a:ext cx="42" cy="13"/>
            </a:xfrm>
            <a:custGeom>
              <a:avLst/>
              <a:gdLst>
                <a:gd name="txL" fmla="*/ 0 w 17"/>
                <a:gd name="txT" fmla="*/ 0 h 5"/>
                <a:gd name="txR" fmla="*/ 17 w 17"/>
                <a:gd name="txB" fmla="*/ 5 h 5"/>
              </a:gdLst>
              <a:ahLst/>
              <a:cxnLst>
                <a:cxn ang="0">
                  <a:pos x="0" y="2147483647"/>
                </a:cxn>
                <a:cxn ang="0">
                  <a:pos x="2147483647" y="1621695842"/>
                </a:cxn>
              </a:cxnLst>
              <a:rect l="txL" t="txT" r="txR" b="txB"/>
              <a:pathLst>
                <a:path w="17" h="5">
                  <a:moveTo>
                    <a:pt x="0" y="5"/>
                  </a:moveTo>
                  <a:cubicBezTo>
                    <a:pt x="6" y="2"/>
                    <a:pt x="11" y="0"/>
                    <a:pt x="17" y="3"/>
                  </a:cubicBezTo>
                </a:path>
              </a:pathLst>
            </a:custGeom>
            <a:noFill/>
            <a:ln w="3175" cap="rnd" cmpd="sng">
              <a:solidFill>
                <a:srgbClr val="AD996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85" name="Freeform 147"/>
            <p:cNvSpPr/>
            <p:nvPr/>
          </p:nvSpPr>
          <p:spPr>
            <a:xfrm>
              <a:off x="1906" y="1355"/>
              <a:ext cx="105" cy="189"/>
            </a:xfrm>
            <a:custGeom>
              <a:avLst/>
              <a:gdLst>
                <a:gd name="txL" fmla="*/ 0 w 42"/>
                <a:gd name="txT" fmla="*/ 0 h 71"/>
                <a:gd name="txR" fmla="*/ 42 w 42"/>
                <a:gd name="txB" fmla="*/ 71 h 71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164072857" y="2147483647"/>
                </a:cxn>
                <a:cxn ang="0">
                  <a:pos x="1555363915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42" h="71">
                  <a:moveTo>
                    <a:pt x="15" y="0"/>
                  </a:moveTo>
                  <a:cubicBezTo>
                    <a:pt x="21" y="0"/>
                    <a:pt x="29" y="2"/>
                    <a:pt x="34" y="4"/>
                  </a:cubicBezTo>
                  <a:cubicBezTo>
                    <a:pt x="38" y="6"/>
                    <a:pt x="42" y="22"/>
                    <a:pt x="42" y="33"/>
                  </a:cubicBezTo>
                  <a:cubicBezTo>
                    <a:pt x="41" y="43"/>
                    <a:pt x="39" y="61"/>
                    <a:pt x="32" y="68"/>
                  </a:cubicBezTo>
                  <a:cubicBezTo>
                    <a:pt x="30" y="69"/>
                    <a:pt x="24" y="69"/>
                    <a:pt x="19" y="69"/>
                  </a:cubicBezTo>
                  <a:cubicBezTo>
                    <a:pt x="14" y="69"/>
                    <a:pt x="8" y="71"/>
                    <a:pt x="5" y="67"/>
                  </a:cubicBezTo>
                  <a:cubicBezTo>
                    <a:pt x="0" y="60"/>
                    <a:pt x="7" y="52"/>
                    <a:pt x="7" y="35"/>
                  </a:cubicBezTo>
                  <a:cubicBezTo>
                    <a:pt x="7" y="19"/>
                    <a:pt x="2" y="3"/>
                    <a:pt x="15" y="0"/>
                  </a:cubicBezTo>
                  <a:close/>
                </a:path>
              </a:pathLst>
            </a:custGeom>
            <a:solidFill>
              <a:srgbClr val="B0D0EB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86" name="Freeform 148"/>
            <p:cNvSpPr/>
            <p:nvPr/>
          </p:nvSpPr>
          <p:spPr>
            <a:xfrm>
              <a:off x="1946" y="1363"/>
              <a:ext cx="45" cy="50"/>
            </a:xfrm>
            <a:custGeom>
              <a:avLst/>
              <a:gdLst>
                <a:gd name="txL" fmla="*/ 0 w 18"/>
                <a:gd name="txT" fmla="*/ 0 h 19"/>
                <a:gd name="txR" fmla="*/ 18 w 18"/>
                <a:gd name="txB" fmla="*/ 19 h 19"/>
              </a:gdLst>
              <a:ahLst/>
              <a:cxnLst>
                <a:cxn ang="0">
                  <a:pos x="1086583539" y="2147483647"/>
                </a:cxn>
                <a:cxn ang="0">
                  <a:pos x="900312258" y="767810723"/>
                </a:cxn>
                <a:cxn ang="0">
                  <a:pos x="2147483647" y="2147483647"/>
                </a:cxn>
                <a:cxn ang="0">
                  <a:pos x="1086583539" y="2147483647"/>
                </a:cxn>
              </a:cxnLst>
              <a:rect l="txL" t="txT" r="txR" b="txB"/>
              <a:pathLst>
                <a:path w="18" h="19">
                  <a:moveTo>
                    <a:pt x="5" y="19"/>
                  </a:moveTo>
                  <a:cubicBezTo>
                    <a:pt x="7" y="5"/>
                    <a:pt x="0" y="0"/>
                    <a:pt x="4" y="1"/>
                  </a:cubicBezTo>
                  <a:cubicBezTo>
                    <a:pt x="8" y="1"/>
                    <a:pt x="15" y="0"/>
                    <a:pt x="18" y="8"/>
                  </a:cubicBezTo>
                  <a:cubicBezTo>
                    <a:pt x="10" y="4"/>
                    <a:pt x="6" y="6"/>
                    <a:pt x="5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87" name="Freeform 149"/>
            <p:cNvSpPr/>
            <p:nvPr/>
          </p:nvSpPr>
          <p:spPr>
            <a:xfrm>
              <a:off x="1926" y="1363"/>
              <a:ext cx="28" cy="144"/>
            </a:xfrm>
            <a:custGeom>
              <a:avLst/>
              <a:gdLst>
                <a:gd name="txL" fmla="*/ 0 w 11"/>
                <a:gd name="txT" fmla="*/ 0 h 54"/>
                <a:gd name="txR" fmla="*/ 11 w 11"/>
                <a:gd name="txB" fmla="*/ 54 h 54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1288651841" y="1620981302"/>
                </a:cxn>
                <a:cxn ang="0">
                  <a:pos x="2147483647" y="2147483647"/>
                </a:cxn>
                <a:cxn ang="0">
                  <a:pos x="1028922058" y="2147483647"/>
                </a:cxn>
                <a:cxn ang="0">
                  <a:pos x="404219834" y="2147483647"/>
                </a:cxn>
                <a:cxn ang="0">
                  <a:pos x="1288651841" y="2147483647"/>
                </a:cxn>
                <a:cxn ang="0">
                  <a:pos x="1692847075" y="2147483647"/>
                </a:cxn>
                <a:cxn ang="0">
                  <a:pos x="1692847075" y="2147483647"/>
                </a:cxn>
                <a:cxn ang="0">
                  <a:pos x="1028922058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" h="54">
                  <a:moveTo>
                    <a:pt x="0" y="36"/>
                  </a:moveTo>
                  <a:cubicBezTo>
                    <a:pt x="3" y="28"/>
                    <a:pt x="0" y="20"/>
                    <a:pt x="0" y="11"/>
                  </a:cubicBezTo>
                  <a:cubicBezTo>
                    <a:pt x="1" y="8"/>
                    <a:pt x="1" y="3"/>
                    <a:pt x="4" y="2"/>
                  </a:cubicBezTo>
                  <a:cubicBezTo>
                    <a:pt x="8" y="0"/>
                    <a:pt x="8" y="6"/>
                    <a:pt x="8" y="9"/>
                  </a:cubicBezTo>
                  <a:cubicBezTo>
                    <a:pt x="9" y="22"/>
                    <a:pt x="11" y="39"/>
                    <a:pt x="3" y="50"/>
                  </a:cubicBezTo>
                  <a:cubicBezTo>
                    <a:pt x="2" y="52"/>
                    <a:pt x="2" y="53"/>
                    <a:pt x="1" y="54"/>
                  </a:cubicBezTo>
                  <a:cubicBezTo>
                    <a:pt x="1" y="52"/>
                    <a:pt x="3" y="50"/>
                    <a:pt x="4" y="47"/>
                  </a:cubicBezTo>
                  <a:cubicBezTo>
                    <a:pt x="4" y="45"/>
                    <a:pt x="4" y="42"/>
                    <a:pt x="5" y="40"/>
                  </a:cubicBezTo>
                  <a:cubicBezTo>
                    <a:pt x="6" y="33"/>
                    <a:pt x="7" y="27"/>
                    <a:pt x="5" y="20"/>
                  </a:cubicBezTo>
                  <a:cubicBezTo>
                    <a:pt x="2" y="24"/>
                    <a:pt x="5" y="29"/>
                    <a:pt x="3" y="34"/>
                  </a:cubicBezTo>
                  <a:cubicBezTo>
                    <a:pt x="2" y="36"/>
                    <a:pt x="0" y="36"/>
                    <a:pt x="0" y="38"/>
                  </a:cubicBezTo>
                </a:path>
              </a:pathLst>
            </a:custGeom>
            <a:solidFill>
              <a:srgbClr val="8ABEE3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88" name="Freeform 150"/>
            <p:cNvSpPr/>
            <p:nvPr/>
          </p:nvSpPr>
          <p:spPr>
            <a:xfrm>
              <a:off x="1926" y="1357"/>
              <a:ext cx="25" cy="72"/>
            </a:xfrm>
            <a:custGeom>
              <a:avLst/>
              <a:gdLst>
                <a:gd name="txL" fmla="*/ 0 w 10"/>
                <a:gd name="txT" fmla="*/ 0 h 27"/>
                <a:gd name="txR" fmla="*/ 10 w 10"/>
                <a:gd name="txB" fmla="*/ 27 h 27"/>
              </a:gdLst>
              <a:ahLst/>
              <a:cxnLst>
                <a:cxn ang="0">
                  <a:pos x="248858385" y="2147483647"/>
                </a:cxn>
                <a:cxn ang="0">
                  <a:pos x="1555363887" y="2147483647"/>
                </a:cxn>
                <a:cxn ang="0">
                  <a:pos x="2064815212" y="2147483647"/>
                </a:cxn>
                <a:cxn ang="0">
                  <a:pos x="2064815212" y="2147483647"/>
                </a:cxn>
                <a:cxn ang="0">
                  <a:pos x="1816154827" y="2147483647"/>
                </a:cxn>
                <a:cxn ang="0">
                  <a:pos x="1350322045" y="2147483647"/>
                </a:cxn>
                <a:cxn ang="0">
                  <a:pos x="248858385" y="2147483647"/>
                </a:cxn>
              </a:cxnLst>
              <a:rect l="txL" t="txT" r="txR" b="txB"/>
              <a:pathLst>
                <a:path w="10" h="27">
                  <a:moveTo>
                    <a:pt x="1" y="19"/>
                  </a:moveTo>
                  <a:cubicBezTo>
                    <a:pt x="1" y="16"/>
                    <a:pt x="0" y="0"/>
                    <a:pt x="7" y="4"/>
                  </a:cubicBezTo>
                  <a:cubicBezTo>
                    <a:pt x="10" y="6"/>
                    <a:pt x="9" y="12"/>
                    <a:pt x="9" y="15"/>
                  </a:cubicBezTo>
                  <a:cubicBezTo>
                    <a:pt x="9" y="19"/>
                    <a:pt x="9" y="23"/>
                    <a:pt x="9" y="27"/>
                  </a:cubicBezTo>
                  <a:cubicBezTo>
                    <a:pt x="9" y="24"/>
                    <a:pt x="9" y="21"/>
                    <a:pt x="8" y="19"/>
                  </a:cubicBezTo>
                  <a:cubicBezTo>
                    <a:pt x="8" y="17"/>
                    <a:pt x="7" y="12"/>
                    <a:pt x="6" y="11"/>
                  </a:cubicBezTo>
                  <a:cubicBezTo>
                    <a:pt x="3" y="10"/>
                    <a:pt x="1" y="18"/>
                    <a:pt x="1" y="20"/>
                  </a:cubicBezTo>
                </a:path>
              </a:pathLst>
            </a:custGeom>
            <a:solidFill>
              <a:srgbClr val="58AADA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89" name="Freeform 151"/>
            <p:cNvSpPr/>
            <p:nvPr/>
          </p:nvSpPr>
          <p:spPr>
            <a:xfrm>
              <a:off x="1926" y="1379"/>
              <a:ext cx="80" cy="154"/>
            </a:xfrm>
            <a:custGeom>
              <a:avLst/>
              <a:gdLst>
                <a:gd name="txL" fmla="*/ 0 w 32"/>
                <a:gd name="txT" fmla="*/ 0 h 58"/>
                <a:gd name="txR" fmla="*/ 32 w 32"/>
                <a:gd name="txB" fmla="*/ 58 h 58"/>
              </a:gdLst>
              <a:ahLst/>
              <a:cxnLst>
                <a:cxn ang="0">
                  <a:pos x="2147483647" y="2147483647"/>
                </a:cxn>
                <a:cxn ang="0">
                  <a:pos x="1815952414" y="2147483647"/>
                </a:cxn>
                <a:cxn ang="0">
                  <a:pos x="609746749" y="2147483647"/>
                </a:cxn>
                <a:cxn ang="0">
                  <a:pos x="90031221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507719504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2" h="58">
                  <a:moveTo>
                    <a:pt x="12" y="23"/>
                  </a:moveTo>
                  <a:cubicBezTo>
                    <a:pt x="13" y="27"/>
                    <a:pt x="10" y="37"/>
                    <a:pt x="8" y="40"/>
                  </a:cubicBezTo>
                  <a:cubicBezTo>
                    <a:pt x="7" y="43"/>
                    <a:pt x="4" y="46"/>
                    <a:pt x="3" y="49"/>
                  </a:cubicBezTo>
                  <a:cubicBezTo>
                    <a:pt x="1" y="52"/>
                    <a:pt x="0" y="55"/>
                    <a:pt x="4" y="57"/>
                  </a:cubicBezTo>
                  <a:cubicBezTo>
                    <a:pt x="8" y="58"/>
                    <a:pt x="13" y="58"/>
                    <a:pt x="17" y="57"/>
                  </a:cubicBezTo>
                  <a:cubicBezTo>
                    <a:pt x="21" y="57"/>
                    <a:pt x="23" y="57"/>
                    <a:pt x="25" y="53"/>
                  </a:cubicBezTo>
                  <a:cubicBezTo>
                    <a:pt x="28" y="50"/>
                    <a:pt x="29" y="46"/>
                    <a:pt x="29" y="42"/>
                  </a:cubicBezTo>
                  <a:cubicBezTo>
                    <a:pt x="31" y="34"/>
                    <a:pt x="32" y="25"/>
                    <a:pt x="31" y="17"/>
                  </a:cubicBezTo>
                  <a:cubicBezTo>
                    <a:pt x="31" y="13"/>
                    <a:pt x="30" y="6"/>
                    <a:pt x="29" y="2"/>
                  </a:cubicBezTo>
                  <a:cubicBezTo>
                    <a:pt x="28" y="0"/>
                    <a:pt x="31" y="3"/>
                    <a:pt x="28" y="3"/>
                  </a:cubicBezTo>
                  <a:cubicBezTo>
                    <a:pt x="31" y="11"/>
                    <a:pt x="29" y="18"/>
                    <a:pt x="28" y="26"/>
                  </a:cubicBezTo>
                  <a:cubicBezTo>
                    <a:pt x="26" y="34"/>
                    <a:pt x="25" y="35"/>
                    <a:pt x="22" y="43"/>
                  </a:cubicBezTo>
                  <a:cubicBezTo>
                    <a:pt x="20" y="46"/>
                    <a:pt x="17" y="49"/>
                    <a:pt x="13" y="47"/>
                  </a:cubicBezTo>
                  <a:cubicBezTo>
                    <a:pt x="8" y="45"/>
                    <a:pt x="12" y="43"/>
                    <a:pt x="13" y="40"/>
                  </a:cubicBezTo>
                  <a:cubicBezTo>
                    <a:pt x="15" y="35"/>
                    <a:pt x="13" y="28"/>
                    <a:pt x="12" y="23"/>
                  </a:cubicBezTo>
                </a:path>
              </a:pathLst>
            </a:custGeom>
            <a:solidFill>
              <a:srgbClr val="8ABEE3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90" name="Freeform 152"/>
            <p:cNvSpPr/>
            <p:nvPr/>
          </p:nvSpPr>
          <p:spPr>
            <a:xfrm>
              <a:off x="1939" y="1480"/>
              <a:ext cx="65" cy="53"/>
            </a:xfrm>
            <a:custGeom>
              <a:avLst/>
              <a:gdLst>
                <a:gd name="txL" fmla="*/ 0 w 26"/>
                <a:gd name="txT" fmla="*/ 0 h 20"/>
                <a:gd name="txR" fmla="*/ 26 w 26"/>
                <a:gd name="txB" fmla="*/ 20 h 20"/>
              </a:gdLst>
              <a:ahLst/>
              <a:cxnLst>
                <a:cxn ang="0">
                  <a:pos x="290584955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572084659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26" h="20">
                  <a:moveTo>
                    <a:pt x="1" y="20"/>
                  </a:moveTo>
                  <a:cubicBezTo>
                    <a:pt x="6" y="20"/>
                    <a:pt x="13" y="19"/>
                    <a:pt x="18" y="18"/>
                  </a:cubicBezTo>
                  <a:cubicBezTo>
                    <a:pt x="20" y="17"/>
                    <a:pt x="21" y="16"/>
                    <a:pt x="22" y="13"/>
                  </a:cubicBezTo>
                  <a:cubicBezTo>
                    <a:pt x="23" y="9"/>
                    <a:pt x="24" y="4"/>
                    <a:pt x="26" y="0"/>
                  </a:cubicBezTo>
                  <a:cubicBezTo>
                    <a:pt x="23" y="6"/>
                    <a:pt x="21" y="14"/>
                    <a:pt x="14" y="15"/>
                  </a:cubicBezTo>
                  <a:cubicBezTo>
                    <a:pt x="10" y="15"/>
                    <a:pt x="10" y="16"/>
                    <a:pt x="7" y="18"/>
                  </a:cubicBezTo>
                  <a:cubicBezTo>
                    <a:pt x="4" y="19"/>
                    <a:pt x="2" y="19"/>
                    <a:pt x="0" y="18"/>
                  </a:cubicBezTo>
                </a:path>
              </a:pathLst>
            </a:custGeom>
            <a:solidFill>
              <a:srgbClr val="58AADA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91" name="Freeform 153"/>
            <p:cNvSpPr/>
            <p:nvPr/>
          </p:nvSpPr>
          <p:spPr>
            <a:xfrm>
              <a:off x="1906" y="1355"/>
              <a:ext cx="105" cy="189"/>
            </a:xfrm>
            <a:custGeom>
              <a:avLst/>
              <a:gdLst>
                <a:gd name="txL" fmla="*/ 0 w 42"/>
                <a:gd name="txT" fmla="*/ 0 h 71"/>
                <a:gd name="txR" fmla="*/ 42 w 42"/>
                <a:gd name="txB" fmla="*/ 71 h 71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164072857" y="2147483647"/>
                </a:cxn>
                <a:cxn ang="0">
                  <a:pos x="1555363915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42" h="71">
                  <a:moveTo>
                    <a:pt x="15" y="0"/>
                  </a:moveTo>
                  <a:cubicBezTo>
                    <a:pt x="21" y="0"/>
                    <a:pt x="29" y="2"/>
                    <a:pt x="34" y="4"/>
                  </a:cubicBezTo>
                  <a:cubicBezTo>
                    <a:pt x="38" y="6"/>
                    <a:pt x="42" y="22"/>
                    <a:pt x="42" y="33"/>
                  </a:cubicBezTo>
                  <a:cubicBezTo>
                    <a:pt x="41" y="43"/>
                    <a:pt x="39" y="61"/>
                    <a:pt x="32" y="68"/>
                  </a:cubicBezTo>
                  <a:cubicBezTo>
                    <a:pt x="30" y="69"/>
                    <a:pt x="24" y="69"/>
                    <a:pt x="19" y="69"/>
                  </a:cubicBezTo>
                  <a:cubicBezTo>
                    <a:pt x="14" y="69"/>
                    <a:pt x="8" y="71"/>
                    <a:pt x="5" y="67"/>
                  </a:cubicBezTo>
                  <a:cubicBezTo>
                    <a:pt x="0" y="60"/>
                    <a:pt x="7" y="52"/>
                    <a:pt x="7" y="35"/>
                  </a:cubicBezTo>
                  <a:cubicBezTo>
                    <a:pt x="7" y="19"/>
                    <a:pt x="2" y="3"/>
                    <a:pt x="15" y="0"/>
                  </a:cubicBezTo>
                  <a:close/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92" name="Freeform 154"/>
            <p:cNvSpPr/>
            <p:nvPr/>
          </p:nvSpPr>
          <p:spPr>
            <a:xfrm>
              <a:off x="1924" y="1360"/>
              <a:ext cx="27" cy="168"/>
            </a:xfrm>
            <a:custGeom>
              <a:avLst/>
              <a:gdLst>
                <a:gd name="txL" fmla="*/ 0 w 11"/>
                <a:gd name="txT" fmla="*/ 0 h 63"/>
                <a:gd name="txR" fmla="*/ 11 w 11"/>
                <a:gd name="txB" fmla="*/ 63 h 63"/>
              </a:gdLst>
              <a:ahLst/>
              <a:cxnLst>
                <a:cxn ang="0">
                  <a:pos x="949661658" y="1620982733"/>
                </a:cxn>
                <a:cxn ang="0">
                  <a:pos x="1567131454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" h="63">
                  <a:moveTo>
                    <a:pt x="6" y="2"/>
                  </a:moveTo>
                  <a:cubicBezTo>
                    <a:pt x="9" y="0"/>
                    <a:pt x="11" y="10"/>
                    <a:pt x="10" y="32"/>
                  </a:cubicBezTo>
                  <a:cubicBezTo>
                    <a:pt x="9" y="53"/>
                    <a:pt x="1" y="51"/>
                    <a:pt x="0" y="63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93" name="Freeform 155"/>
            <p:cNvSpPr/>
            <p:nvPr/>
          </p:nvSpPr>
          <p:spPr>
            <a:xfrm>
              <a:off x="2239" y="1691"/>
              <a:ext cx="460" cy="64"/>
            </a:xfrm>
            <a:custGeom>
              <a:avLst/>
              <a:gdLst>
                <a:gd name="txL" fmla="*/ 0 w 184"/>
                <a:gd name="txT" fmla="*/ 0 h 24"/>
                <a:gd name="txR" fmla="*/ 184 w 184"/>
                <a:gd name="txB" fmla="*/ 24 h 24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184" h="24">
                  <a:moveTo>
                    <a:pt x="0" y="0"/>
                  </a:moveTo>
                  <a:cubicBezTo>
                    <a:pt x="32" y="13"/>
                    <a:pt x="142" y="22"/>
                    <a:pt x="184" y="24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94" name="Freeform 156"/>
            <p:cNvSpPr/>
            <p:nvPr/>
          </p:nvSpPr>
          <p:spPr>
            <a:xfrm>
              <a:off x="2014" y="1563"/>
              <a:ext cx="1452" cy="226"/>
            </a:xfrm>
            <a:custGeom>
              <a:avLst/>
              <a:gdLst>
                <a:gd name="txL" fmla="*/ 0 w 581"/>
                <a:gd name="txT" fmla="*/ 0 h 85"/>
                <a:gd name="txR" fmla="*/ 581 w 581"/>
                <a:gd name="txB" fmla="*/ 85 h 85"/>
              </a:gdLst>
              <a:ahLst/>
              <a:cxnLst>
                <a:cxn ang="0">
                  <a:pos x="2147483647" y="1541467745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581" h="85">
                  <a:moveTo>
                    <a:pt x="17" y="2"/>
                  </a:moveTo>
                  <a:cubicBezTo>
                    <a:pt x="44" y="10"/>
                    <a:pt x="44" y="11"/>
                    <a:pt x="108" y="19"/>
                  </a:cubicBezTo>
                  <a:cubicBezTo>
                    <a:pt x="172" y="27"/>
                    <a:pt x="366" y="52"/>
                    <a:pt x="395" y="53"/>
                  </a:cubicBezTo>
                  <a:cubicBezTo>
                    <a:pt x="423" y="54"/>
                    <a:pt x="517" y="66"/>
                    <a:pt x="533" y="69"/>
                  </a:cubicBezTo>
                  <a:cubicBezTo>
                    <a:pt x="549" y="71"/>
                    <a:pt x="566" y="55"/>
                    <a:pt x="566" y="55"/>
                  </a:cubicBezTo>
                  <a:cubicBezTo>
                    <a:pt x="577" y="63"/>
                    <a:pt x="577" y="63"/>
                    <a:pt x="577" y="63"/>
                  </a:cubicBezTo>
                  <a:cubicBezTo>
                    <a:pt x="577" y="63"/>
                    <a:pt x="581" y="70"/>
                    <a:pt x="574" y="78"/>
                  </a:cubicBezTo>
                  <a:cubicBezTo>
                    <a:pt x="568" y="85"/>
                    <a:pt x="548" y="79"/>
                    <a:pt x="529" y="77"/>
                  </a:cubicBezTo>
                  <a:cubicBezTo>
                    <a:pt x="510" y="75"/>
                    <a:pt x="245" y="48"/>
                    <a:pt x="206" y="41"/>
                  </a:cubicBezTo>
                  <a:cubicBezTo>
                    <a:pt x="167" y="34"/>
                    <a:pt x="15" y="25"/>
                    <a:pt x="0" y="0"/>
                  </a:cubicBezTo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95" name="Freeform 157"/>
            <p:cNvSpPr/>
            <p:nvPr/>
          </p:nvSpPr>
          <p:spPr>
            <a:xfrm>
              <a:off x="3401" y="1520"/>
              <a:ext cx="123" cy="75"/>
            </a:xfrm>
            <a:custGeom>
              <a:avLst/>
              <a:gdLst>
                <a:gd name="txL" fmla="*/ 0 w 49"/>
                <a:gd name="txT" fmla="*/ 0 h 28"/>
                <a:gd name="txR" fmla="*/ 49 w 49"/>
                <a:gd name="txB" fmla="*/ 28 h 28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49" h="28">
                  <a:moveTo>
                    <a:pt x="0" y="8"/>
                  </a:moveTo>
                  <a:cubicBezTo>
                    <a:pt x="22" y="9"/>
                    <a:pt x="24" y="16"/>
                    <a:pt x="39" y="28"/>
                  </a:cubicBezTo>
                  <a:cubicBezTo>
                    <a:pt x="40" y="18"/>
                    <a:pt x="49" y="10"/>
                    <a:pt x="48" y="0"/>
                  </a:cubicBezTo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96" name="Freeform 158"/>
            <p:cNvSpPr/>
            <p:nvPr/>
          </p:nvSpPr>
          <p:spPr>
            <a:xfrm>
              <a:off x="3379" y="1693"/>
              <a:ext cx="92" cy="59"/>
            </a:xfrm>
            <a:custGeom>
              <a:avLst/>
              <a:gdLst>
                <a:gd name="txL" fmla="*/ 0 w 37"/>
                <a:gd name="txT" fmla="*/ 0 h 22"/>
                <a:gd name="txR" fmla="*/ 37 w 37"/>
                <a:gd name="txB" fmla="*/ 22 h 22"/>
              </a:gdLst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7" h="22">
                  <a:moveTo>
                    <a:pt x="33" y="19"/>
                  </a:moveTo>
                  <a:cubicBezTo>
                    <a:pt x="37" y="0"/>
                    <a:pt x="8" y="16"/>
                    <a:pt x="0" y="18"/>
                  </a:cubicBezTo>
                  <a:cubicBezTo>
                    <a:pt x="14" y="16"/>
                    <a:pt x="21" y="20"/>
                    <a:pt x="32" y="22"/>
                  </a:cubicBezTo>
                </a:path>
              </a:pathLst>
            </a:custGeom>
            <a:solidFill>
              <a:srgbClr val="E6CA8B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97" name="Freeform 159"/>
            <p:cNvSpPr/>
            <p:nvPr/>
          </p:nvSpPr>
          <p:spPr>
            <a:xfrm>
              <a:off x="3404" y="1464"/>
              <a:ext cx="145" cy="120"/>
            </a:xfrm>
            <a:custGeom>
              <a:avLst/>
              <a:gdLst>
                <a:gd name="txL" fmla="*/ 0 w 58"/>
                <a:gd name="txT" fmla="*/ 0 h 45"/>
                <a:gd name="txR" fmla="*/ 58 w 58"/>
                <a:gd name="txB" fmla="*/ 45 h 45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58" h="45">
                  <a:moveTo>
                    <a:pt x="0" y="22"/>
                  </a:moveTo>
                  <a:cubicBezTo>
                    <a:pt x="18" y="19"/>
                    <a:pt x="46" y="0"/>
                    <a:pt x="58" y="16"/>
                  </a:cubicBezTo>
                  <a:cubicBezTo>
                    <a:pt x="48" y="20"/>
                    <a:pt x="44" y="35"/>
                    <a:pt x="39" y="45"/>
                  </a:cubicBezTo>
                  <a:cubicBezTo>
                    <a:pt x="42" y="33"/>
                    <a:pt x="52" y="26"/>
                    <a:pt x="36" y="20"/>
                  </a:cubicBezTo>
                  <a:cubicBezTo>
                    <a:pt x="24" y="15"/>
                    <a:pt x="12" y="29"/>
                    <a:pt x="0" y="20"/>
                  </a:cubicBezTo>
                </a:path>
              </a:pathLst>
            </a:custGeom>
            <a:solidFill>
              <a:srgbClr val="E6CA8B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98" name="Freeform 160"/>
            <p:cNvSpPr/>
            <p:nvPr/>
          </p:nvSpPr>
          <p:spPr>
            <a:xfrm>
              <a:off x="1146" y="1256"/>
              <a:ext cx="738" cy="533"/>
            </a:xfrm>
            <a:custGeom>
              <a:avLst/>
              <a:gdLst>
                <a:gd name="txL" fmla="*/ 0 w 295"/>
                <a:gd name="txT" fmla="*/ 0 h 200"/>
                <a:gd name="txR" fmla="*/ 295 w 295"/>
                <a:gd name="txB" fmla="*/ 200 h 20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95" h="200">
                  <a:moveTo>
                    <a:pt x="258" y="177"/>
                  </a:moveTo>
                  <a:cubicBezTo>
                    <a:pt x="255" y="174"/>
                    <a:pt x="252" y="170"/>
                    <a:pt x="249" y="164"/>
                  </a:cubicBezTo>
                  <a:cubicBezTo>
                    <a:pt x="236" y="142"/>
                    <a:pt x="216" y="142"/>
                    <a:pt x="220" y="127"/>
                  </a:cubicBezTo>
                  <a:cubicBezTo>
                    <a:pt x="223" y="117"/>
                    <a:pt x="227" y="119"/>
                    <a:pt x="233" y="104"/>
                  </a:cubicBezTo>
                  <a:cubicBezTo>
                    <a:pt x="238" y="92"/>
                    <a:pt x="234" y="83"/>
                    <a:pt x="236" y="77"/>
                  </a:cubicBezTo>
                  <a:cubicBezTo>
                    <a:pt x="238" y="72"/>
                    <a:pt x="243" y="65"/>
                    <a:pt x="250" y="70"/>
                  </a:cubicBezTo>
                  <a:cubicBezTo>
                    <a:pt x="243" y="61"/>
                    <a:pt x="243" y="50"/>
                    <a:pt x="251" y="39"/>
                  </a:cubicBezTo>
                  <a:cubicBezTo>
                    <a:pt x="260" y="24"/>
                    <a:pt x="274" y="22"/>
                    <a:pt x="294" y="32"/>
                  </a:cubicBezTo>
                  <a:cubicBezTo>
                    <a:pt x="294" y="32"/>
                    <a:pt x="295" y="33"/>
                    <a:pt x="295" y="33"/>
                  </a:cubicBezTo>
                  <a:cubicBezTo>
                    <a:pt x="295" y="31"/>
                    <a:pt x="294" y="28"/>
                    <a:pt x="293" y="26"/>
                  </a:cubicBezTo>
                  <a:cubicBezTo>
                    <a:pt x="291" y="21"/>
                    <a:pt x="284" y="17"/>
                    <a:pt x="277" y="15"/>
                  </a:cubicBezTo>
                  <a:cubicBezTo>
                    <a:pt x="270" y="13"/>
                    <a:pt x="269" y="8"/>
                    <a:pt x="258" y="10"/>
                  </a:cubicBezTo>
                  <a:cubicBezTo>
                    <a:pt x="248" y="12"/>
                    <a:pt x="234" y="19"/>
                    <a:pt x="226" y="21"/>
                  </a:cubicBezTo>
                  <a:cubicBezTo>
                    <a:pt x="221" y="22"/>
                    <a:pt x="209" y="26"/>
                    <a:pt x="194" y="29"/>
                  </a:cubicBezTo>
                  <a:cubicBezTo>
                    <a:pt x="179" y="31"/>
                    <a:pt x="150" y="29"/>
                    <a:pt x="121" y="23"/>
                  </a:cubicBezTo>
                  <a:cubicBezTo>
                    <a:pt x="93" y="17"/>
                    <a:pt x="56" y="9"/>
                    <a:pt x="19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1" y="68"/>
                    <a:pt x="42" y="75"/>
                    <a:pt x="62" y="83"/>
                  </a:cubicBezTo>
                  <a:cubicBezTo>
                    <a:pt x="83" y="91"/>
                    <a:pt x="124" y="112"/>
                    <a:pt x="149" y="131"/>
                  </a:cubicBezTo>
                  <a:cubicBezTo>
                    <a:pt x="173" y="150"/>
                    <a:pt x="178" y="161"/>
                    <a:pt x="182" y="172"/>
                  </a:cubicBezTo>
                  <a:cubicBezTo>
                    <a:pt x="187" y="183"/>
                    <a:pt x="188" y="188"/>
                    <a:pt x="202" y="193"/>
                  </a:cubicBezTo>
                  <a:cubicBezTo>
                    <a:pt x="217" y="198"/>
                    <a:pt x="220" y="200"/>
                    <a:pt x="230" y="195"/>
                  </a:cubicBezTo>
                  <a:cubicBezTo>
                    <a:pt x="236" y="193"/>
                    <a:pt x="240" y="183"/>
                    <a:pt x="247" y="178"/>
                  </a:cubicBezTo>
                  <a:cubicBezTo>
                    <a:pt x="250" y="177"/>
                    <a:pt x="255" y="177"/>
                    <a:pt x="258" y="177"/>
                  </a:cubicBezTo>
                  <a:close/>
                </a:path>
              </a:pathLst>
            </a:custGeom>
            <a:solidFill>
              <a:srgbClr val="FFECC7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599" name="Freeform 161"/>
            <p:cNvSpPr/>
            <p:nvPr/>
          </p:nvSpPr>
          <p:spPr>
            <a:xfrm>
              <a:off x="1686" y="1315"/>
              <a:ext cx="250" cy="437"/>
            </a:xfrm>
            <a:custGeom>
              <a:avLst/>
              <a:gdLst>
                <a:gd name="txL" fmla="*/ 0 w 100"/>
                <a:gd name="txT" fmla="*/ 0 h 164"/>
                <a:gd name="txR" fmla="*/ 100 w 100"/>
                <a:gd name="txB" fmla="*/ 164 h 164"/>
              </a:gdLst>
              <a:ahLst/>
              <a:cxnLst>
                <a:cxn ang="0">
                  <a:pos x="2147483647" y="2147483647"/>
                </a:cxn>
                <a:cxn ang="0">
                  <a:pos x="91541188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0" h="164">
                  <a:moveTo>
                    <a:pt x="33" y="142"/>
                  </a:moveTo>
                  <a:cubicBezTo>
                    <a:pt x="20" y="120"/>
                    <a:pt x="0" y="120"/>
                    <a:pt x="4" y="105"/>
                  </a:cubicBezTo>
                  <a:cubicBezTo>
                    <a:pt x="7" y="95"/>
                    <a:pt x="11" y="97"/>
                    <a:pt x="17" y="82"/>
                  </a:cubicBezTo>
                  <a:cubicBezTo>
                    <a:pt x="22" y="70"/>
                    <a:pt x="18" y="61"/>
                    <a:pt x="20" y="55"/>
                  </a:cubicBezTo>
                  <a:cubicBezTo>
                    <a:pt x="22" y="50"/>
                    <a:pt x="27" y="43"/>
                    <a:pt x="34" y="48"/>
                  </a:cubicBezTo>
                  <a:cubicBezTo>
                    <a:pt x="27" y="39"/>
                    <a:pt x="27" y="28"/>
                    <a:pt x="35" y="17"/>
                  </a:cubicBezTo>
                  <a:cubicBezTo>
                    <a:pt x="44" y="2"/>
                    <a:pt x="58" y="0"/>
                    <a:pt x="78" y="10"/>
                  </a:cubicBezTo>
                  <a:cubicBezTo>
                    <a:pt x="93" y="17"/>
                    <a:pt x="100" y="38"/>
                    <a:pt x="90" y="54"/>
                  </a:cubicBezTo>
                  <a:cubicBezTo>
                    <a:pt x="87" y="57"/>
                    <a:pt x="85" y="59"/>
                    <a:pt x="82" y="61"/>
                  </a:cubicBezTo>
                  <a:cubicBezTo>
                    <a:pt x="80" y="63"/>
                    <a:pt x="80" y="66"/>
                    <a:pt x="80" y="67"/>
                  </a:cubicBezTo>
                  <a:cubicBezTo>
                    <a:pt x="82" y="93"/>
                    <a:pt x="71" y="94"/>
                    <a:pt x="66" y="105"/>
                  </a:cubicBezTo>
                  <a:cubicBezTo>
                    <a:pt x="55" y="128"/>
                    <a:pt x="65" y="138"/>
                    <a:pt x="59" y="150"/>
                  </a:cubicBezTo>
                  <a:cubicBezTo>
                    <a:pt x="54" y="161"/>
                    <a:pt x="46" y="164"/>
                    <a:pt x="33" y="142"/>
                  </a:cubicBezTo>
                  <a:close/>
                </a:path>
              </a:pathLst>
            </a:custGeom>
            <a:solidFill>
              <a:srgbClr val="B0D0EB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600" name="Freeform 162"/>
            <p:cNvSpPr/>
            <p:nvPr/>
          </p:nvSpPr>
          <p:spPr>
            <a:xfrm>
              <a:off x="1681" y="1317"/>
              <a:ext cx="158" cy="123"/>
            </a:xfrm>
            <a:custGeom>
              <a:avLst/>
              <a:gdLst>
                <a:gd name="txL" fmla="*/ 0 w 63"/>
                <a:gd name="txT" fmla="*/ 0 h 46"/>
                <a:gd name="txR" fmla="*/ 63 w 63"/>
                <a:gd name="txB" fmla="*/ 46 h 46"/>
              </a:gdLst>
              <a:ahLst/>
              <a:cxnLst>
                <a:cxn ang="0">
                  <a:pos x="2147483647" y="2147483647"/>
                </a:cxn>
                <a:cxn ang="0">
                  <a:pos x="2147483647" y="1023661192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3" h="46">
                  <a:moveTo>
                    <a:pt x="30" y="11"/>
                  </a:moveTo>
                  <a:cubicBezTo>
                    <a:pt x="35" y="7"/>
                    <a:pt x="40" y="3"/>
                    <a:pt x="46" y="1"/>
                  </a:cubicBezTo>
                  <a:cubicBezTo>
                    <a:pt x="50" y="0"/>
                    <a:pt x="59" y="1"/>
                    <a:pt x="63" y="3"/>
                  </a:cubicBezTo>
                  <a:cubicBezTo>
                    <a:pt x="52" y="1"/>
                    <a:pt x="43" y="5"/>
                    <a:pt x="37" y="16"/>
                  </a:cubicBezTo>
                  <a:cubicBezTo>
                    <a:pt x="36" y="17"/>
                    <a:pt x="36" y="18"/>
                    <a:pt x="35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3" y="21"/>
                    <a:pt x="32" y="24"/>
                    <a:pt x="32" y="27"/>
                  </a:cubicBezTo>
                  <a:cubicBezTo>
                    <a:pt x="30" y="33"/>
                    <a:pt x="31" y="38"/>
                    <a:pt x="33" y="43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8" y="46"/>
                    <a:pt x="0" y="31"/>
                    <a:pt x="30" y="11"/>
                  </a:cubicBezTo>
                  <a:close/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601" name="Freeform 163"/>
            <p:cNvSpPr/>
            <p:nvPr/>
          </p:nvSpPr>
          <p:spPr>
            <a:xfrm>
              <a:off x="1604" y="1437"/>
              <a:ext cx="137" cy="171"/>
            </a:xfrm>
            <a:custGeom>
              <a:avLst/>
              <a:gdLst>
                <a:gd name="txL" fmla="*/ 0 w 55"/>
                <a:gd name="txT" fmla="*/ 0 h 64"/>
                <a:gd name="txR" fmla="*/ 55 w 55"/>
                <a:gd name="txB" fmla="*/ 64 h 64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252078024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5" h="64">
                  <a:moveTo>
                    <a:pt x="55" y="6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54" y="7"/>
                    <a:pt x="54" y="8"/>
                    <a:pt x="53" y="9"/>
                  </a:cubicBezTo>
                  <a:cubicBezTo>
                    <a:pt x="51" y="15"/>
                    <a:pt x="55" y="24"/>
                    <a:pt x="50" y="36"/>
                  </a:cubicBezTo>
                  <a:cubicBezTo>
                    <a:pt x="45" y="49"/>
                    <a:pt x="41" y="49"/>
                    <a:pt x="38" y="55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19" y="64"/>
                    <a:pt x="0" y="26"/>
                    <a:pt x="6" y="13"/>
                  </a:cubicBezTo>
                  <a:cubicBezTo>
                    <a:pt x="12" y="0"/>
                    <a:pt x="53" y="1"/>
                    <a:pt x="55" y="6"/>
                  </a:cubicBezTo>
                  <a:close/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602" name="Freeform 164"/>
            <p:cNvSpPr/>
            <p:nvPr/>
          </p:nvSpPr>
          <p:spPr>
            <a:xfrm>
              <a:off x="1611" y="1445"/>
              <a:ext cx="98" cy="83"/>
            </a:xfrm>
            <a:custGeom>
              <a:avLst/>
              <a:gdLst>
                <a:gd name="txL" fmla="*/ 0 w 39"/>
                <a:gd name="txT" fmla="*/ 0 h 31"/>
                <a:gd name="txR" fmla="*/ 39 w 39"/>
                <a:gd name="txB" fmla="*/ 31 h 31"/>
              </a:gdLst>
              <a:ahLst/>
              <a:cxnLst>
                <a:cxn ang="0">
                  <a:pos x="2147483647" y="0"/>
                </a:cxn>
                <a:cxn ang="0">
                  <a:pos x="1518350254" y="2147483647"/>
                </a:cxn>
                <a:cxn ang="0">
                  <a:pos x="801542310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39" h="31">
                  <a:moveTo>
                    <a:pt x="39" y="0"/>
                  </a:moveTo>
                  <a:cubicBezTo>
                    <a:pt x="22" y="1"/>
                    <a:pt x="4" y="12"/>
                    <a:pt x="6" y="31"/>
                  </a:cubicBezTo>
                  <a:cubicBezTo>
                    <a:pt x="2" y="23"/>
                    <a:pt x="0" y="16"/>
                    <a:pt x="3" y="10"/>
                  </a:cubicBezTo>
                  <a:cubicBezTo>
                    <a:pt x="6" y="5"/>
                    <a:pt x="14" y="1"/>
                    <a:pt x="23" y="0"/>
                  </a:cubicBezTo>
                </a:path>
              </a:pathLst>
            </a:custGeom>
            <a:solidFill>
              <a:srgbClr val="E6CA8B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603" name="Freeform 165"/>
            <p:cNvSpPr/>
            <p:nvPr/>
          </p:nvSpPr>
          <p:spPr>
            <a:xfrm>
              <a:off x="1701" y="1483"/>
              <a:ext cx="183" cy="253"/>
            </a:xfrm>
            <a:custGeom>
              <a:avLst/>
              <a:gdLst>
                <a:gd name="txL" fmla="*/ 0 w 73"/>
                <a:gd name="txT" fmla="*/ 0 h 95"/>
                <a:gd name="txR" fmla="*/ 73 w 73"/>
                <a:gd name="txB" fmla="*/ 95 h 95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724391373" y="2147483647"/>
                </a:cxn>
                <a:cxn ang="0">
                  <a:pos x="1724391373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954245386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3" h="95">
                  <a:moveTo>
                    <a:pt x="70" y="9"/>
                  </a:moveTo>
                  <a:cubicBezTo>
                    <a:pt x="73" y="26"/>
                    <a:pt x="56" y="38"/>
                    <a:pt x="52" y="53"/>
                  </a:cubicBezTo>
                  <a:cubicBezTo>
                    <a:pt x="50" y="59"/>
                    <a:pt x="56" y="95"/>
                    <a:pt x="42" y="91"/>
                  </a:cubicBezTo>
                  <a:cubicBezTo>
                    <a:pt x="42" y="82"/>
                    <a:pt x="34" y="74"/>
                    <a:pt x="28" y="67"/>
                  </a:cubicBezTo>
                  <a:cubicBezTo>
                    <a:pt x="22" y="61"/>
                    <a:pt x="15" y="57"/>
                    <a:pt x="7" y="52"/>
                  </a:cubicBezTo>
                  <a:cubicBezTo>
                    <a:pt x="4" y="50"/>
                    <a:pt x="0" y="40"/>
                    <a:pt x="7" y="40"/>
                  </a:cubicBezTo>
                  <a:cubicBezTo>
                    <a:pt x="10" y="40"/>
                    <a:pt x="15" y="46"/>
                    <a:pt x="17" y="48"/>
                  </a:cubicBezTo>
                  <a:cubicBezTo>
                    <a:pt x="21" y="50"/>
                    <a:pt x="24" y="53"/>
                    <a:pt x="29" y="53"/>
                  </a:cubicBezTo>
                  <a:cubicBezTo>
                    <a:pt x="42" y="52"/>
                    <a:pt x="44" y="42"/>
                    <a:pt x="39" y="33"/>
                  </a:cubicBezTo>
                  <a:cubicBezTo>
                    <a:pt x="37" y="30"/>
                    <a:pt x="40" y="31"/>
                    <a:pt x="43" y="32"/>
                  </a:cubicBezTo>
                  <a:cubicBezTo>
                    <a:pt x="51" y="33"/>
                    <a:pt x="61" y="24"/>
                    <a:pt x="60" y="16"/>
                  </a:cubicBezTo>
                  <a:cubicBezTo>
                    <a:pt x="60" y="8"/>
                    <a:pt x="51" y="4"/>
                    <a:pt x="46" y="1"/>
                  </a:cubicBezTo>
                  <a:cubicBezTo>
                    <a:pt x="51" y="0"/>
                    <a:pt x="55" y="3"/>
                    <a:pt x="61" y="3"/>
                  </a:cubicBezTo>
                  <a:cubicBezTo>
                    <a:pt x="66" y="3"/>
                    <a:pt x="69" y="2"/>
                    <a:pt x="69" y="9"/>
                  </a:cubicBezTo>
                </a:path>
              </a:pathLst>
            </a:custGeom>
            <a:solidFill>
              <a:srgbClr val="8ABEE3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604" name="Freeform 166"/>
            <p:cNvSpPr/>
            <p:nvPr/>
          </p:nvSpPr>
          <p:spPr>
            <a:xfrm>
              <a:off x="1764" y="1363"/>
              <a:ext cx="180" cy="117"/>
            </a:xfrm>
            <a:custGeom>
              <a:avLst/>
              <a:gdLst>
                <a:gd name="txL" fmla="*/ 0 w 72"/>
                <a:gd name="txT" fmla="*/ 0 h 44"/>
                <a:gd name="txR" fmla="*/ 72 w 72"/>
                <a:gd name="txB" fmla="*/ 44 h 44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622145176" y="2147483647"/>
                </a:cxn>
                <a:cxn ang="0">
                  <a:pos x="622145176" y="2147483647"/>
                </a:cxn>
                <a:cxn ang="0">
                  <a:pos x="248858215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2" h="44">
                  <a:moveTo>
                    <a:pt x="38" y="44"/>
                  </a:moveTo>
                  <a:cubicBezTo>
                    <a:pt x="34" y="44"/>
                    <a:pt x="30" y="44"/>
                    <a:pt x="25" y="43"/>
                  </a:cubicBezTo>
                  <a:cubicBezTo>
                    <a:pt x="21" y="42"/>
                    <a:pt x="15" y="40"/>
                    <a:pt x="11" y="37"/>
                  </a:cubicBezTo>
                  <a:cubicBezTo>
                    <a:pt x="8" y="34"/>
                    <a:pt x="5" y="31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0" y="22"/>
                    <a:pt x="0" y="18"/>
                    <a:pt x="1" y="12"/>
                  </a:cubicBezTo>
                  <a:cubicBezTo>
                    <a:pt x="2" y="24"/>
                    <a:pt x="11" y="31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31" y="39"/>
                    <a:pt x="72" y="29"/>
                    <a:pt x="51" y="0"/>
                  </a:cubicBezTo>
                  <a:cubicBezTo>
                    <a:pt x="56" y="4"/>
                    <a:pt x="64" y="18"/>
                    <a:pt x="58" y="31"/>
                  </a:cubicBezTo>
                  <a:cubicBezTo>
                    <a:pt x="56" y="33"/>
                    <a:pt x="54" y="37"/>
                    <a:pt x="52" y="39"/>
                  </a:cubicBezTo>
                  <a:cubicBezTo>
                    <a:pt x="52" y="39"/>
                    <a:pt x="53" y="39"/>
                    <a:pt x="53" y="39"/>
                  </a:cubicBezTo>
                  <a:cubicBezTo>
                    <a:pt x="52" y="39"/>
                    <a:pt x="52" y="39"/>
                    <a:pt x="51" y="39"/>
                  </a:cubicBezTo>
                  <a:cubicBezTo>
                    <a:pt x="47" y="42"/>
                    <a:pt x="42" y="43"/>
                    <a:pt x="38" y="44"/>
                  </a:cubicBezTo>
                  <a:close/>
                </a:path>
              </a:pathLst>
            </a:custGeom>
            <a:solidFill>
              <a:srgbClr val="8ABEE3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605" name="Freeform 167"/>
            <p:cNvSpPr/>
            <p:nvPr/>
          </p:nvSpPr>
          <p:spPr>
            <a:xfrm>
              <a:off x="1589" y="1640"/>
              <a:ext cx="180" cy="136"/>
            </a:xfrm>
            <a:custGeom>
              <a:avLst/>
              <a:gdLst>
                <a:gd name="txL" fmla="*/ 0 w 72"/>
                <a:gd name="txT" fmla="*/ 0 h 51"/>
                <a:gd name="txR" fmla="*/ 72 w 72"/>
                <a:gd name="txB" fmla="*/ 51 h 51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72" h="51">
                  <a:moveTo>
                    <a:pt x="48" y="0"/>
                  </a:moveTo>
                  <a:cubicBezTo>
                    <a:pt x="55" y="7"/>
                    <a:pt x="65" y="12"/>
                    <a:pt x="69" y="21"/>
                  </a:cubicBezTo>
                  <a:cubicBezTo>
                    <a:pt x="72" y="29"/>
                    <a:pt x="67" y="29"/>
                    <a:pt x="61" y="31"/>
                  </a:cubicBezTo>
                  <a:cubicBezTo>
                    <a:pt x="59" y="33"/>
                    <a:pt x="50" y="41"/>
                    <a:pt x="58" y="41"/>
                  </a:cubicBezTo>
                  <a:cubicBezTo>
                    <a:pt x="59" y="45"/>
                    <a:pt x="49" y="50"/>
                    <a:pt x="45" y="51"/>
                  </a:cubicBezTo>
                  <a:cubicBezTo>
                    <a:pt x="39" y="51"/>
                    <a:pt x="35" y="50"/>
                    <a:pt x="29" y="47"/>
                  </a:cubicBezTo>
                  <a:cubicBezTo>
                    <a:pt x="23" y="44"/>
                    <a:pt x="17" y="42"/>
                    <a:pt x="13" y="36"/>
                  </a:cubicBezTo>
                  <a:cubicBezTo>
                    <a:pt x="9" y="28"/>
                    <a:pt x="4" y="18"/>
                    <a:pt x="0" y="10"/>
                  </a:cubicBezTo>
                  <a:cubicBezTo>
                    <a:pt x="4" y="13"/>
                    <a:pt x="8" y="17"/>
                    <a:pt x="11" y="21"/>
                  </a:cubicBezTo>
                  <a:cubicBezTo>
                    <a:pt x="14" y="25"/>
                    <a:pt x="15" y="30"/>
                    <a:pt x="20" y="32"/>
                  </a:cubicBezTo>
                  <a:cubicBezTo>
                    <a:pt x="25" y="34"/>
                    <a:pt x="25" y="29"/>
                    <a:pt x="29" y="28"/>
                  </a:cubicBezTo>
                  <a:cubicBezTo>
                    <a:pt x="34" y="28"/>
                    <a:pt x="32" y="31"/>
                    <a:pt x="35" y="34"/>
                  </a:cubicBezTo>
                  <a:cubicBezTo>
                    <a:pt x="41" y="41"/>
                    <a:pt x="47" y="31"/>
                    <a:pt x="48" y="24"/>
                  </a:cubicBezTo>
                  <a:cubicBezTo>
                    <a:pt x="48" y="22"/>
                    <a:pt x="46" y="20"/>
                    <a:pt x="46" y="17"/>
                  </a:cubicBezTo>
                  <a:cubicBezTo>
                    <a:pt x="47" y="15"/>
                    <a:pt x="48" y="15"/>
                    <a:pt x="49" y="13"/>
                  </a:cubicBezTo>
                  <a:cubicBezTo>
                    <a:pt x="51" y="9"/>
                    <a:pt x="50" y="5"/>
                    <a:pt x="49" y="0"/>
                  </a:cubicBezTo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606" name="Freeform 168"/>
            <p:cNvSpPr/>
            <p:nvPr/>
          </p:nvSpPr>
          <p:spPr>
            <a:xfrm>
              <a:off x="1654" y="1443"/>
              <a:ext cx="87" cy="149"/>
            </a:xfrm>
            <a:custGeom>
              <a:avLst/>
              <a:gdLst>
                <a:gd name="txL" fmla="*/ 0 w 35"/>
                <a:gd name="txT" fmla="*/ 0 h 56"/>
                <a:gd name="txR" fmla="*/ 35 w 35"/>
                <a:gd name="txB" fmla="*/ 56 h 56"/>
              </a:gdLst>
              <a:ahLst/>
              <a:cxnLst>
                <a:cxn ang="0">
                  <a:pos x="2147483647" y="1557832549"/>
                </a:cxn>
                <a:cxn ang="0">
                  <a:pos x="2147483647" y="1557832549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5" h="56">
                  <a:moveTo>
                    <a:pt x="35" y="2"/>
                  </a:moveTo>
                  <a:cubicBezTo>
                    <a:pt x="32" y="3"/>
                    <a:pt x="25" y="0"/>
                    <a:pt x="23" y="2"/>
                  </a:cubicBezTo>
                  <a:cubicBezTo>
                    <a:pt x="21" y="4"/>
                    <a:pt x="24" y="5"/>
                    <a:pt x="24" y="7"/>
                  </a:cubicBezTo>
                  <a:cubicBezTo>
                    <a:pt x="26" y="13"/>
                    <a:pt x="27" y="17"/>
                    <a:pt x="25" y="23"/>
                  </a:cubicBezTo>
                  <a:cubicBezTo>
                    <a:pt x="24" y="29"/>
                    <a:pt x="19" y="38"/>
                    <a:pt x="14" y="41"/>
                  </a:cubicBezTo>
                  <a:cubicBezTo>
                    <a:pt x="11" y="43"/>
                    <a:pt x="3" y="43"/>
                    <a:pt x="0" y="42"/>
                  </a:cubicBezTo>
                  <a:cubicBezTo>
                    <a:pt x="8" y="56"/>
                    <a:pt x="20" y="53"/>
                    <a:pt x="26" y="40"/>
                  </a:cubicBezTo>
                  <a:cubicBezTo>
                    <a:pt x="30" y="33"/>
                    <a:pt x="33" y="27"/>
                    <a:pt x="33" y="19"/>
                  </a:cubicBezTo>
                  <a:cubicBezTo>
                    <a:pt x="34" y="17"/>
                    <a:pt x="33" y="14"/>
                    <a:pt x="33" y="11"/>
                  </a:cubicBezTo>
                  <a:cubicBezTo>
                    <a:pt x="33" y="9"/>
                    <a:pt x="34" y="7"/>
                    <a:pt x="34" y="5"/>
                  </a:cubicBezTo>
                </a:path>
              </a:pathLst>
            </a:custGeom>
            <a:solidFill>
              <a:srgbClr val="E6CA8B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607" name="Freeform 169"/>
            <p:cNvSpPr/>
            <p:nvPr/>
          </p:nvSpPr>
          <p:spPr>
            <a:xfrm>
              <a:off x="1726" y="1349"/>
              <a:ext cx="50" cy="86"/>
            </a:xfrm>
            <a:custGeom>
              <a:avLst/>
              <a:gdLst>
                <a:gd name="txL" fmla="*/ 0 w 20"/>
                <a:gd name="txT" fmla="*/ 0 h 32"/>
                <a:gd name="txR" fmla="*/ 20 w 20"/>
                <a:gd name="txB" fmla="*/ 32 h 32"/>
              </a:gdLst>
              <a:ahLst/>
              <a:cxnLst>
                <a:cxn ang="0">
                  <a:pos x="2147483647" y="0"/>
                </a:cxn>
                <a:cxn ang="0">
                  <a:pos x="2064815212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0" h="32">
                  <a:moveTo>
                    <a:pt x="20" y="0"/>
                  </a:moveTo>
                  <a:cubicBezTo>
                    <a:pt x="18" y="5"/>
                    <a:pt x="13" y="8"/>
                    <a:pt x="9" y="11"/>
                  </a:cubicBezTo>
                  <a:cubicBezTo>
                    <a:pt x="0" y="18"/>
                    <a:pt x="10" y="29"/>
                    <a:pt x="15" y="32"/>
                  </a:cubicBezTo>
                  <a:cubicBezTo>
                    <a:pt x="16" y="29"/>
                    <a:pt x="14" y="27"/>
                    <a:pt x="14" y="24"/>
                  </a:cubicBezTo>
                  <a:cubicBezTo>
                    <a:pt x="13" y="20"/>
                    <a:pt x="13" y="14"/>
                    <a:pt x="14" y="10"/>
                  </a:cubicBezTo>
                </a:path>
              </a:pathLst>
            </a:custGeom>
            <a:solidFill>
              <a:srgbClr val="E6CA8B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608" name="Freeform 170"/>
            <p:cNvSpPr/>
            <p:nvPr/>
          </p:nvSpPr>
          <p:spPr>
            <a:xfrm>
              <a:off x="1731" y="1288"/>
              <a:ext cx="125" cy="32"/>
            </a:xfrm>
            <a:custGeom>
              <a:avLst/>
              <a:gdLst>
                <a:gd name="txL" fmla="*/ 0 w 50"/>
                <a:gd name="txT" fmla="*/ 0 h 12"/>
                <a:gd name="txR" fmla="*/ 50 w 50"/>
                <a:gd name="txB" fmla="*/ 12 h 1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620981245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0" h="12">
                  <a:moveTo>
                    <a:pt x="30" y="6"/>
                  </a:moveTo>
                  <a:cubicBezTo>
                    <a:pt x="36" y="7"/>
                    <a:pt x="39" y="9"/>
                    <a:pt x="50" y="10"/>
                  </a:cubicBezTo>
                  <a:cubicBezTo>
                    <a:pt x="44" y="10"/>
                    <a:pt x="35" y="3"/>
                    <a:pt x="29" y="2"/>
                  </a:cubicBezTo>
                  <a:cubicBezTo>
                    <a:pt x="23" y="0"/>
                    <a:pt x="14" y="5"/>
                    <a:pt x="0" y="12"/>
                  </a:cubicBezTo>
                  <a:cubicBezTo>
                    <a:pt x="6" y="10"/>
                    <a:pt x="20" y="4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609" name="Freeform 171"/>
            <p:cNvSpPr/>
            <p:nvPr/>
          </p:nvSpPr>
          <p:spPr>
            <a:xfrm>
              <a:off x="1609" y="1517"/>
              <a:ext cx="72" cy="88"/>
            </a:xfrm>
            <a:custGeom>
              <a:avLst/>
              <a:gdLst>
                <a:gd name="txL" fmla="*/ 0 w 29"/>
                <a:gd name="txT" fmla="*/ 0 h 33"/>
                <a:gd name="txR" fmla="*/ 29 w 29"/>
                <a:gd name="txB" fmla="*/ 33 h 33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29" h="33">
                  <a:moveTo>
                    <a:pt x="0" y="0"/>
                  </a:moveTo>
                  <a:cubicBezTo>
                    <a:pt x="3" y="15"/>
                    <a:pt x="15" y="33"/>
                    <a:pt x="29" y="32"/>
                  </a:cubicBezTo>
                  <a:cubicBezTo>
                    <a:pt x="16" y="33"/>
                    <a:pt x="1" y="2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610" name="Freeform 172"/>
            <p:cNvSpPr/>
            <p:nvPr/>
          </p:nvSpPr>
          <p:spPr>
            <a:xfrm>
              <a:off x="1724" y="1451"/>
              <a:ext cx="35" cy="114"/>
            </a:xfrm>
            <a:custGeom>
              <a:avLst/>
              <a:gdLst>
                <a:gd name="txL" fmla="*/ 0 w 14"/>
                <a:gd name="txT" fmla="*/ 0 h 43"/>
                <a:gd name="txR" fmla="*/ 14 w 14"/>
                <a:gd name="txB" fmla="*/ 43 h 43"/>
              </a:gdLst>
              <a:ahLst/>
              <a:cxnLst>
                <a:cxn ang="0">
                  <a:pos x="2147483647" y="0"/>
                </a:cxn>
                <a:cxn ang="0">
                  <a:pos x="2114177344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4" h="43">
                  <a:moveTo>
                    <a:pt x="14" y="0"/>
                  </a:moveTo>
                  <a:cubicBezTo>
                    <a:pt x="6" y="5"/>
                    <a:pt x="9" y="12"/>
                    <a:pt x="9" y="21"/>
                  </a:cubicBezTo>
                  <a:cubicBezTo>
                    <a:pt x="8" y="29"/>
                    <a:pt x="5" y="38"/>
                    <a:pt x="0" y="43"/>
                  </a:cubicBezTo>
                  <a:cubicBezTo>
                    <a:pt x="3" y="39"/>
                    <a:pt x="11" y="29"/>
                    <a:pt x="12" y="23"/>
                  </a:cubicBezTo>
                  <a:cubicBezTo>
                    <a:pt x="13" y="18"/>
                    <a:pt x="7" y="8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611" name="Freeform 173"/>
            <p:cNvSpPr/>
            <p:nvPr/>
          </p:nvSpPr>
          <p:spPr>
            <a:xfrm>
              <a:off x="1784" y="1328"/>
              <a:ext cx="82" cy="35"/>
            </a:xfrm>
            <a:custGeom>
              <a:avLst/>
              <a:gdLst>
                <a:gd name="txL" fmla="*/ 0 w 33"/>
                <a:gd name="txT" fmla="*/ 0 h 13"/>
                <a:gd name="txR" fmla="*/ 33 w 33"/>
                <a:gd name="txB" fmla="*/ 13 h 13"/>
              </a:gdLst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3" h="13">
                  <a:moveTo>
                    <a:pt x="33" y="7"/>
                  </a:moveTo>
                  <a:cubicBezTo>
                    <a:pt x="17" y="0"/>
                    <a:pt x="7" y="3"/>
                    <a:pt x="0" y="13"/>
                  </a:cubicBezTo>
                  <a:cubicBezTo>
                    <a:pt x="5" y="8"/>
                    <a:pt x="20" y="3"/>
                    <a:pt x="33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612" name="Freeform 174"/>
            <p:cNvSpPr/>
            <p:nvPr/>
          </p:nvSpPr>
          <p:spPr>
            <a:xfrm>
              <a:off x="1796" y="1464"/>
              <a:ext cx="63" cy="21"/>
            </a:xfrm>
            <a:custGeom>
              <a:avLst/>
              <a:gdLst>
                <a:gd name="txL" fmla="*/ 0 w 25"/>
                <a:gd name="txT" fmla="*/ 0 h 8"/>
                <a:gd name="txR" fmla="*/ 25 w 25"/>
                <a:gd name="txB" fmla="*/ 8 h 8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25" h="8">
                  <a:moveTo>
                    <a:pt x="0" y="0"/>
                  </a:moveTo>
                  <a:cubicBezTo>
                    <a:pt x="3" y="4"/>
                    <a:pt x="18" y="8"/>
                    <a:pt x="25" y="7"/>
                  </a:cubicBezTo>
                  <a:cubicBezTo>
                    <a:pt x="18" y="8"/>
                    <a:pt x="6" y="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613" name="Freeform 175"/>
            <p:cNvSpPr/>
            <p:nvPr/>
          </p:nvSpPr>
          <p:spPr>
            <a:xfrm>
              <a:off x="1771" y="1493"/>
              <a:ext cx="113" cy="235"/>
            </a:xfrm>
            <a:custGeom>
              <a:avLst/>
              <a:gdLst>
                <a:gd name="txL" fmla="*/ 0 w 45"/>
                <a:gd name="txT" fmla="*/ 0 h 88"/>
                <a:gd name="txR" fmla="*/ 45 w 45"/>
                <a:gd name="txB" fmla="*/ 88 h 88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004471004"/>
                </a:cxn>
              </a:cxnLst>
              <a:rect l="txL" t="txT" r="txR" b="txB"/>
              <a:pathLst>
                <a:path w="45" h="88">
                  <a:moveTo>
                    <a:pt x="40" y="0"/>
                  </a:moveTo>
                  <a:cubicBezTo>
                    <a:pt x="45" y="6"/>
                    <a:pt x="40" y="21"/>
                    <a:pt x="36" y="27"/>
                  </a:cubicBezTo>
                  <a:cubicBezTo>
                    <a:pt x="30" y="34"/>
                    <a:pt x="24" y="39"/>
                    <a:pt x="23" y="49"/>
                  </a:cubicBezTo>
                  <a:cubicBezTo>
                    <a:pt x="23" y="59"/>
                    <a:pt x="31" y="87"/>
                    <a:pt x="13" y="88"/>
                  </a:cubicBezTo>
                  <a:cubicBezTo>
                    <a:pt x="15" y="78"/>
                    <a:pt x="6" y="68"/>
                    <a:pt x="0" y="61"/>
                  </a:cubicBezTo>
                  <a:cubicBezTo>
                    <a:pt x="5" y="62"/>
                    <a:pt x="8" y="68"/>
                    <a:pt x="14" y="65"/>
                  </a:cubicBezTo>
                  <a:cubicBezTo>
                    <a:pt x="17" y="63"/>
                    <a:pt x="18" y="58"/>
                    <a:pt x="18" y="54"/>
                  </a:cubicBezTo>
                  <a:cubicBezTo>
                    <a:pt x="19" y="47"/>
                    <a:pt x="15" y="37"/>
                    <a:pt x="20" y="33"/>
                  </a:cubicBezTo>
                  <a:cubicBezTo>
                    <a:pt x="22" y="31"/>
                    <a:pt x="25" y="31"/>
                    <a:pt x="27" y="29"/>
                  </a:cubicBezTo>
                  <a:cubicBezTo>
                    <a:pt x="30" y="27"/>
                    <a:pt x="32" y="25"/>
                    <a:pt x="34" y="22"/>
                  </a:cubicBezTo>
                  <a:cubicBezTo>
                    <a:pt x="37" y="18"/>
                    <a:pt x="45" y="5"/>
                    <a:pt x="40" y="1"/>
                  </a:cubicBezTo>
                </a:path>
              </a:pathLst>
            </a:custGeom>
            <a:solidFill>
              <a:srgbClr val="58AADA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614" name="Freeform 176"/>
            <p:cNvSpPr/>
            <p:nvPr/>
          </p:nvSpPr>
          <p:spPr>
            <a:xfrm>
              <a:off x="1846" y="1427"/>
              <a:ext cx="68" cy="53"/>
            </a:xfrm>
            <a:custGeom>
              <a:avLst/>
              <a:gdLst>
                <a:gd name="txL" fmla="*/ 0 w 27"/>
                <a:gd name="txT" fmla="*/ 0 h 20"/>
                <a:gd name="txR" fmla="*/ 27 w 27"/>
                <a:gd name="txB" fmla="*/ 20 h 20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27" h="20">
                  <a:moveTo>
                    <a:pt x="0" y="18"/>
                  </a:moveTo>
                  <a:cubicBezTo>
                    <a:pt x="8" y="20"/>
                    <a:pt x="23" y="19"/>
                    <a:pt x="27" y="0"/>
                  </a:cubicBezTo>
                  <a:cubicBezTo>
                    <a:pt x="23" y="9"/>
                    <a:pt x="14" y="16"/>
                    <a:pt x="0" y="18"/>
                  </a:cubicBezTo>
                  <a:close/>
                </a:path>
              </a:pathLst>
            </a:custGeom>
            <a:solidFill>
              <a:srgbClr val="58AADA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615" name="Freeform 177"/>
            <p:cNvSpPr/>
            <p:nvPr/>
          </p:nvSpPr>
          <p:spPr>
            <a:xfrm>
              <a:off x="1596" y="1440"/>
              <a:ext cx="63" cy="56"/>
            </a:xfrm>
            <a:custGeom>
              <a:avLst/>
              <a:gdLst>
                <a:gd name="txL" fmla="*/ 0 w 25"/>
                <a:gd name="txT" fmla="*/ 0 h 21"/>
                <a:gd name="txR" fmla="*/ 25 w 25"/>
                <a:gd name="txB" fmla="*/ 21 h 21"/>
              </a:gdLst>
              <a:ahLst/>
              <a:cxnLst>
                <a:cxn ang="0">
                  <a:pos x="2147483647" y="0"/>
                </a:cxn>
                <a:cxn ang="0">
                  <a:pos x="1613054330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5" h="21">
                  <a:moveTo>
                    <a:pt x="25" y="0"/>
                  </a:moveTo>
                  <a:cubicBezTo>
                    <a:pt x="7" y="2"/>
                    <a:pt x="3" y="10"/>
                    <a:pt x="6" y="21"/>
                  </a:cubicBezTo>
                  <a:cubicBezTo>
                    <a:pt x="3" y="12"/>
                    <a:pt x="0" y="2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616" name="Freeform 178"/>
            <p:cNvSpPr/>
            <p:nvPr/>
          </p:nvSpPr>
          <p:spPr>
            <a:xfrm>
              <a:off x="1686" y="1315"/>
              <a:ext cx="250" cy="437"/>
            </a:xfrm>
            <a:custGeom>
              <a:avLst/>
              <a:gdLst>
                <a:gd name="txL" fmla="*/ 0 w 100"/>
                <a:gd name="txT" fmla="*/ 0 h 164"/>
                <a:gd name="txR" fmla="*/ 100 w 100"/>
                <a:gd name="txB" fmla="*/ 164 h 164"/>
              </a:gdLst>
              <a:ahLst/>
              <a:cxnLst>
                <a:cxn ang="0">
                  <a:pos x="2147483647" y="2147483647"/>
                </a:cxn>
                <a:cxn ang="0">
                  <a:pos x="91541188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0" h="164">
                  <a:moveTo>
                    <a:pt x="33" y="142"/>
                  </a:moveTo>
                  <a:cubicBezTo>
                    <a:pt x="20" y="120"/>
                    <a:pt x="0" y="120"/>
                    <a:pt x="4" y="105"/>
                  </a:cubicBezTo>
                  <a:cubicBezTo>
                    <a:pt x="7" y="95"/>
                    <a:pt x="11" y="97"/>
                    <a:pt x="17" y="82"/>
                  </a:cubicBezTo>
                  <a:cubicBezTo>
                    <a:pt x="22" y="70"/>
                    <a:pt x="18" y="61"/>
                    <a:pt x="20" y="55"/>
                  </a:cubicBezTo>
                  <a:cubicBezTo>
                    <a:pt x="22" y="50"/>
                    <a:pt x="27" y="43"/>
                    <a:pt x="34" y="48"/>
                  </a:cubicBezTo>
                  <a:cubicBezTo>
                    <a:pt x="27" y="39"/>
                    <a:pt x="27" y="28"/>
                    <a:pt x="35" y="17"/>
                  </a:cubicBezTo>
                  <a:cubicBezTo>
                    <a:pt x="44" y="2"/>
                    <a:pt x="58" y="0"/>
                    <a:pt x="78" y="10"/>
                  </a:cubicBezTo>
                  <a:cubicBezTo>
                    <a:pt x="93" y="17"/>
                    <a:pt x="100" y="38"/>
                    <a:pt x="90" y="54"/>
                  </a:cubicBezTo>
                  <a:cubicBezTo>
                    <a:pt x="87" y="57"/>
                    <a:pt x="85" y="59"/>
                    <a:pt x="82" y="61"/>
                  </a:cubicBezTo>
                  <a:cubicBezTo>
                    <a:pt x="80" y="63"/>
                    <a:pt x="80" y="66"/>
                    <a:pt x="80" y="67"/>
                  </a:cubicBezTo>
                  <a:cubicBezTo>
                    <a:pt x="82" y="93"/>
                    <a:pt x="71" y="94"/>
                    <a:pt x="66" y="105"/>
                  </a:cubicBezTo>
                  <a:cubicBezTo>
                    <a:pt x="55" y="128"/>
                    <a:pt x="65" y="138"/>
                    <a:pt x="59" y="150"/>
                  </a:cubicBezTo>
                  <a:cubicBezTo>
                    <a:pt x="54" y="161"/>
                    <a:pt x="46" y="164"/>
                    <a:pt x="33" y="142"/>
                  </a:cubicBezTo>
                  <a:close/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617" name="Freeform 179"/>
            <p:cNvSpPr/>
            <p:nvPr/>
          </p:nvSpPr>
          <p:spPr>
            <a:xfrm>
              <a:off x="1611" y="1443"/>
              <a:ext cx="100" cy="90"/>
            </a:xfrm>
            <a:custGeom>
              <a:avLst/>
              <a:gdLst>
                <a:gd name="txL" fmla="*/ 0 w 40"/>
                <a:gd name="txT" fmla="*/ 0 h 34"/>
                <a:gd name="txR" fmla="*/ 40 w 40"/>
                <a:gd name="txB" fmla="*/ 34 h 34"/>
              </a:gdLst>
              <a:ahLst/>
              <a:cxnLst>
                <a:cxn ang="0">
                  <a:pos x="465629102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622145843" y="2147483647"/>
                </a:cxn>
                <a:cxn ang="0">
                  <a:pos x="1350322045" y="2147483647"/>
                </a:cxn>
                <a:cxn ang="0">
                  <a:pos x="1350322045" y="2147483647"/>
                </a:cxn>
                <a:cxn ang="0">
                  <a:pos x="465629102" y="2147483647"/>
                </a:cxn>
              </a:cxnLst>
              <a:rect l="txL" t="txT" r="txR" b="txB"/>
              <a:pathLst>
                <a:path w="40" h="34">
                  <a:moveTo>
                    <a:pt x="2" y="11"/>
                  </a:moveTo>
                  <a:cubicBezTo>
                    <a:pt x="6" y="1"/>
                    <a:pt x="27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8" y="0"/>
                    <a:pt x="7" y="2"/>
                    <a:pt x="3" y="11"/>
                  </a:cubicBezTo>
                  <a:cubicBezTo>
                    <a:pt x="1" y="16"/>
                    <a:pt x="2" y="25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2" y="25"/>
                    <a:pt x="0" y="16"/>
                    <a:pt x="2" y="11"/>
                  </a:cubicBezTo>
                  <a:close/>
                </a:path>
              </a:pathLst>
            </a:custGeom>
            <a:solidFill>
              <a:srgbClr val="6D571C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618" name="Freeform 180"/>
            <p:cNvSpPr/>
            <p:nvPr/>
          </p:nvSpPr>
          <p:spPr>
            <a:xfrm>
              <a:off x="1739" y="1728"/>
              <a:ext cx="32" cy="16"/>
            </a:xfrm>
            <a:custGeom>
              <a:avLst/>
              <a:gdLst>
                <a:gd name="txL" fmla="*/ 0 w 13"/>
                <a:gd name="txT" fmla="*/ 0 h 6"/>
                <a:gd name="txR" fmla="*/ 13 w 13"/>
                <a:gd name="txB" fmla="*/ 6 h 6"/>
              </a:gdLst>
              <a:ahLst/>
              <a:cxnLst>
                <a:cxn ang="0">
                  <a:pos x="0" y="2147483647"/>
                </a:cxn>
                <a:cxn ang="0">
                  <a:pos x="2138123346" y="0"/>
                </a:cxn>
              </a:cxnLst>
              <a:rect l="txL" t="txT" r="txR" b="txB"/>
              <a:pathLst>
                <a:path w="13" h="6">
                  <a:moveTo>
                    <a:pt x="0" y="6"/>
                  </a:moveTo>
                  <a:cubicBezTo>
                    <a:pt x="1" y="4"/>
                    <a:pt x="8" y="1"/>
                    <a:pt x="13" y="0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619" name="Freeform 181"/>
            <p:cNvSpPr/>
            <p:nvPr/>
          </p:nvSpPr>
          <p:spPr>
            <a:xfrm>
              <a:off x="1656" y="1672"/>
              <a:ext cx="115" cy="104"/>
            </a:xfrm>
            <a:custGeom>
              <a:avLst/>
              <a:gdLst>
                <a:gd name="txL" fmla="*/ 0 w 46"/>
                <a:gd name="txT" fmla="*/ 0 h 39"/>
                <a:gd name="txR" fmla="*/ 46 w 46"/>
                <a:gd name="txB" fmla="*/ 39 h 39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6" h="39">
                  <a:moveTo>
                    <a:pt x="35" y="0"/>
                  </a:moveTo>
                  <a:cubicBezTo>
                    <a:pt x="38" y="5"/>
                    <a:pt x="46" y="12"/>
                    <a:pt x="38" y="16"/>
                  </a:cubicBezTo>
                  <a:cubicBezTo>
                    <a:pt x="34" y="19"/>
                    <a:pt x="27" y="19"/>
                    <a:pt x="29" y="26"/>
                  </a:cubicBezTo>
                  <a:cubicBezTo>
                    <a:pt x="29" y="29"/>
                    <a:pt x="31" y="29"/>
                    <a:pt x="29" y="32"/>
                  </a:cubicBezTo>
                  <a:cubicBezTo>
                    <a:pt x="28" y="34"/>
                    <a:pt x="24" y="36"/>
                    <a:pt x="22" y="37"/>
                  </a:cubicBezTo>
                  <a:cubicBezTo>
                    <a:pt x="18" y="39"/>
                    <a:pt x="16" y="39"/>
                    <a:pt x="12" y="38"/>
                  </a:cubicBezTo>
                  <a:cubicBezTo>
                    <a:pt x="9" y="37"/>
                    <a:pt x="2" y="37"/>
                    <a:pt x="0" y="34"/>
                  </a:cubicBezTo>
                  <a:cubicBezTo>
                    <a:pt x="4" y="35"/>
                    <a:pt x="8" y="36"/>
                    <a:pt x="12" y="34"/>
                  </a:cubicBezTo>
                  <a:cubicBezTo>
                    <a:pt x="15" y="32"/>
                    <a:pt x="16" y="30"/>
                    <a:pt x="17" y="27"/>
                  </a:cubicBezTo>
                  <a:cubicBezTo>
                    <a:pt x="20" y="27"/>
                    <a:pt x="21" y="28"/>
                    <a:pt x="22" y="25"/>
                  </a:cubicBezTo>
                  <a:cubicBezTo>
                    <a:pt x="24" y="22"/>
                    <a:pt x="25" y="17"/>
                    <a:pt x="26" y="14"/>
                  </a:cubicBezTo>
                  <a:cubicBezTo>
                    <a:pt x="27" y="9"/>
                    <a:pt x="27" y="10"/>
                    <a:pt x="31" y="11"/>
                  </a:cubicBezTo>
                  <a:cubicBezTo>
                    <a:pt x="33" y="12"/>
                    <a:pt x="37" y="11"/>
                    <a:pt x="35" y="8"/>
                  </a:cubicBezTo>
                </a:path>
              </a:pathLst>
            </a:custGeom>
            <a:solidFill>
              <a:srgbClr val="E6CA8B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620" name="Freeform 182"/>
            <p:cNvSpPr/>
            <p:nvPr/>
          </p:nvSpPr>
          <p:spPr>
            <a:xfrm>
              <a:off x="1146" y="1256"/>
              <a:ext cx="738" cy="533"/>
            </a:xfrm>
            <a:custGeom>
              <a:avLst/>
              <a:gdLst>
                <a:gd name="txL" fmla="*/ 0 w 295"/>
                <a:gd name="txT" fmla="*/ 0 h 200"/>
                <a:gd name="txR" fmla="*/ 295 w 295"/>
                <a:gd name="txB" fmla="*/ 200 h 200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95" h="200">
                  <a:moveTo>
                    <a:pt x="0" y="61"/>
                  </a:moveTo>
                  <a:cubicBezTo>
                    <a:pt x="21" y="68"/>
                    <a:pt x="42" y="75"/>
                    <a:pt x="62" y="83"/>
                  </a:cubicBezTo>
                  <a:cubicBezTo>
                    <a:pt x="83" y="91"/>
                    <a:pt x="124" y="112"/>
                    <a:pt x="149" y="131"/>
                  </a:cubicBezTo>
                  <a:cubicBezTo>
                    <a:pt x="173" y="150"/>
                    <a:pt x="178" y="161"/>
                    <a:pt x="182" y="172"/>
                  </a:cubicBezTo>
                  <a:cubicBezTo>
                    <a:pt x="187" y="183"/>
                    <a:pt x="188" y="188"/>
                    <a:pt x="202" y="193"/>
                  </a:cubicBezTo>
                  <a:cubicBezTo>
                    <a:pt x="217" y="198"/>
                    <a:pt x="220" y="200"/>
                    <a:pt x="230" y="195"/>
                  </a:cubicBezTo>
                  <a:cubicBezTo>
                    <a:pt x="236" y="193"/>
                    <a:pt x="240" y="183"/>
                    <a:pt x="247" y="178"/>
                  </a:cubicBezTo>
                  <a:cubicBezTo>
                    <a:pt x="250" y="177"/>
                    <a:pt x="255" y="177"/>
                    <a:pt x="258" y="177"/>
                  </a:cubicBezTo>
                  <a:cubicBezTo>
                    <a:pt x="255" y="174"/>
                    <a:pt x="252" y="170"/>
                    <a:pt x="249" y="164"/>
                  </a:cubicBezTo>
                  <a:cubicBezTo>
                    <a:pt x="236" y="142"/>
                    <a:pt x="216" y="142"/>
                    <a:pt x="220" y="127"/>
                  </a:cubicBezTo>
                  <a:cubicBezTo>
                    <a:pt x="223" y="117"/>
                    <a:pt x="227" y="119"/>
                    <a:pt x="233" y="104"/>
                  </a:cubicBezTo>
                  <a:cubicBezTo>
                    <a:pt x="238" y="92"/>
                    <a:pt x="234" y="83"/>
                    <a:pt x="236" y="77"/>
                  </a:cubicBezTo>
                  <a:cubicBezTo>
                    <a:pt x="238" y="72"/>
                    <a:pt x="243" y="65"/>
                    <a:pt x="250" y="70"/>
                  </a:cubicBezTo>
                  <a:cubicBezTo>
                    <a:pt x="243" y="61"/>
                    <a:pt x="243" y="50"/>
                    <a:pt x="251" y="39"/>
                  </a:cubicBezTo>
                  <a:cubicBezTo>
                    <a:pt x="260" y="24"/>
                    <a:pt x="274" y="22"/>
                    <a:pt x="294" y="32"/>
                  </a:cubicBezTo>
                  <a:cubicBezTo>
                    <a:pt x="294" y="32"/>
                    <a:pt x="295" y="33"/>
                    <a:pt x="295" y="33"/>
                  </a:cubicBezTo>
                  <a:cubicBezTo>
                    <a:pt x="295" y="31"/>
                    <a:pt x="294" y="28"/>
                    <a:pt x="293" y="26"/>
                  </a:cubicBezTo>
                  <a:cubicBezTo>
                    <a:pt x="291" y="21"/>
                    <a:pt x="284" y="17"/>
                    <a:pt x="277" y="15"/>
                  </a:cubicBezTo>
                  <a:cubicBezTo>
                    <a:pt x="270" y="13"/>
                    <a:pt x="269" y="8"/>
                    <a:pt x="258" y="10"/>
                  </a:cubicBezTo>
                  <a:cubicBezTo>
                    <a:pt x="248" y="12"/>
                    <a:pt x="234" y="19"/>
                    <a:pt x="226" y="21"/>
                  </a:cubicBezTo>
                  <a:cubicBezTo>
                    <a:pt x="221" y="22"/>
                    <a:pt x="209" y="26"/>
                    <a:pt x="194" y="29"/>
                  </a:cubicBezTo>
                  <a:cubicBezTo>
                    <a:pt x="179" y="31"/>
                    <a:pt x="150" y="29"/>
                    <a:pt x="121" y="23"/>
                  </a:cubicBezTo>
                  <a:cubicBezTo>
                    <a:pt x="93" y="17"/>
                    <a:pt x="56" y="9"/>
                    <a:pt x="19" y="0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621" name="Freeform 183"/>
            <p:cNvSpPr/>
            <p:nvPr/>
          </p:nvSpPr>
          <p:spPr>
            <a:xfrm>
              <a:off x="1171" y="1280"/>
              <a:ext cx="620" cy="211"/>
            </a:xfrm>
            <a:custGeom>
              <a:avLst/>
              <a:gdLst>
                <a:gd name="txL" fmla="*/ 0 w 248"/>
                <a:gd name="txT" fmla="*/ 0 h 79"/>
                <a:gd name="txR" fmla="*/ 248 w 248"/>
                <a:gd name="txB" fmla="*/ 79 h 7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006944345"/>
                </a:cxn>
                <a:cxn ang="0">
                  <a:pos x="1385814059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48" h="79">
                  <a:moveTo>
                    <a:pt x="234" y="25"/>
                  </a:moveTo>
                  <a:cubicBezTo>
                    <a:pt x="234" y="25"/>
                    <a:pt x="248" y="22"/>
                    <a:pt x="238" y="18"/>
                  </a:cubicBezTo>
                  <a:cubicBezTo>
                    <a:pt x="229" y="15"/>
                    <a:pt x="210" y="22"/>
                    <a:pt x="182" y="29"/>
                  </a:cubicBezTo>
                  <a:cubicBezTo>
                    <a:pt x="155" y="36"/>
                    <a:pt x="70" y="14"/>
                    <a:pt x="10" y="1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65" y="41"/>
                    <a:pt x="141" y="58"/>
                    <a:pt x="164" y="79"/>
                  </a:cubicBezTo>
                  <a:cubicBezTo>
                    <a:pt x="173" y="55"/>
                    <a:pt x="219" y="49"/>
                    <a:pt x="219" y="49"/>
                  </a:cubicBezTo>
                  <a:lnTo>
                    <a:pt x="234" y="25"/>
                  </a:lnTo>
                  <a:close/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622" name="Freeform 184"/>
            <p:cNvSpPr/>
            <p:nvPr/>
          </p:nvSpPr>
          <p:spPr>
            <a:xfrm>
              <a:off x="1366" y="1392"/>
              <a:ext cx="235" cy="155"/>
            </a:xfrm>
            <a:custGeom>
              <a:avLst/>
              <a:gdLst>
                <a:gd name="txL" fmla="*/ 0 w 94"/>
                <a:gd name="txT" fmla="*/ 0 h 58"/>
                <a:gd name="txR" fmla="*/ 94 w 94"/>
                <a:gd name="txB" fmla="*/ 58 h 58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94" h="58">
                  <a:moveTo>
                    <a:pt x="0" y="0"/>
                  </a:moveTo>
                  <a:cubicBezTo>
                    <a:pt x="18" y="8"/>
                    <a:pt x="35" y="18"/>
                    <a:pt x="51" y="29"/>
                  </a:cubicBezTo>
                  <a:cubicBezTo>
                    <a:pt x="60" y="36"/>
                    <a:pt x="82" y="58"/>
                    <a:pt x="93" y="53"/>
                  </a:cubicBezTo>
                  <a:cubicBezTo>
                    <a:pt x="90" y="43"/>
                    <a:pt x="87" y="44"/>
                    <a:pt x="88" y="34"/>
                  </a:cubicBezTo>
                  <a:cubicBezTo>
                    <a:pt x="89" y="27"/>
                    <a:pt x="94" y="24"/>
                    <a:pt x="89" y="17"/>
                  </a:cubicBezTo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623" name="Freeform 185"/>
            <p:cNvSpPr/>
            <p:nvPr/>
          </p:nvSpPr>
          <p:spPr>
            <a:xfrm>
              <a:off x="1416" y="1333"/>
              <a:ext cx="358" cy="70"/>
            </a:xfrm>
            <a:custGeom>
              <a:avLst/>
              <a:gdLst>
                <a:gd name="txL" fmla="*/ 0 w 143"/>
                <a:gd name="txT" fmla="*/ 0 h 26"/>
                <a:gd name="txR" fmla="*/ 143 w 143"/>
                <a:gd name="txB" fmla="*/ 26 h 26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942472701" y="2147483647"/>
                </a:cxn>
              </a:cxnLst>
              <a:rect l="txL" t="txT" r="txR" b="txB"/>
              <a:pathLst>
                <a:path w="143" h="26">
                  <a:moveTo>
                    <a:pt x="0" y="0"/>
                  </a:moveTo>
                  <a:cubicBezTo>
                    <a:pt x="46" y="21"/>
                    <a:pt x="97" y="1"/>
                    <a:pt x="143" y="7"/>
                  </a:cubicBezTo>
                  <a:cubicBezTo>
                    <a:pt x="136" y="10"/>
                    <a:pt x="129" y="16"/>
                    <a:pt x="132" y="25"/>
                  </a:cubicBezTo>
                  <a:cubicBezTo>
                    <a:pt x="111" y="8"/>
                    <a:pt x="96" y="26"/>
                    <a:pt x="74" y="23"/>
                  </a:cubicBezTo>
                  <a:cubicBezTo>
                    <a:pt x="51" y="20"/>
                    <a:pt x="27" y="10"/>
                    <a:pt x="4" y="4"/>
                  </a:cubicBezTo>
                </a:path>
              </a:pathLst>
            </a:custGeom>
            <a:solidFill>
              <a:srgbClr val="E6CA8B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624" name="Freeform 186"/>
            <p:cNvSpPr/>
            <p:nvPr/>
          </p:nvSpPr>
          <p:spPr>
            <a:xfrm>
              <a:off x="1204" y="1427"/>
              <a:ext cx="355" cy="186"/>
            </a:xfrm>
            <a:custGeom>
              <a:avLst/>
              <a:gdLst>
                <a:gd name="txL" fmla="*/ 0 w 142"/>
                <a:gd name="txT" fmla="*/ 0 h 70"/>
                <a:gd name="txR" fmla="*/ 142 w 142"/>
                <a:gd name="txB" fmla="*/ 70 h 70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142" h="70">
                  <a:moveTo>
                    <a:pt x="0" y="0"/>
                  </a:moveTo>
                  <a:cubicBezTo>
                    <a:pt x="20" y="0"/>
                    <a:pt x="123" y="42"/>
                    <a:pt x="142" y="70"/>
                  </a:cubicBezTo>
                  <a:cubicBezTo>
                    <a:pt x="124" y="44"/>
                    <a:pt x="59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625" name="Freeform 187"/>
            <p:cNvSpPr/>
            <p:nvPr/>
          </p:nvSpPr>
          <p:spPr>
            <a:xfrm>
              <a:off x="2781" y="1408"/>
              <a:ext cx="30" cy="128"/>
            </a:xfrm>
            <a:custGeom>
              <a:avLst/>
              <a:gdLst>
                <a:gd name="txL" fmla="*/ 0 w 12"/>
                <a:gd name="txT" fmla="*/ 0 h 48"/>
                <a:gd name="txR" fmla="*/ 12 w 12"/>
                <a:gd name="txB" fmla="*/ 48 h 48"/>
              </a:gdLst>
              <a:ahLst/>
              <a:cxnLst>
                <a:cxn ang="0">
                  <a:pos x="0" y="2147483647"/>
                </a:cxn>
                <a:cxn ang="0">
                  <a:pos x="465632332" y="2147483647"/>
                </a:cxn>
                <a:cxn ang="0">
                  <a:pos x="465632332" y="2147483647"/>
                </a:cxn>
                <a:cxn ang="0">
                  <a:pos x="290584948" y="2147483647"/>
                </a:cxn>
                <a:cxn ang="0">
                  <a:pos x="1355284689" y="2147483647"/>
                </a:cxn>
                <a:cxn ang="0">
                  <a:pos x="1355284689" y="2147483647"/>
                </a:cxn>
                <a:cxn ang="0">
                  <a:pos x="1355284689" y="2147483647"/>
                </a:cxn>
                <a:cxn ang="0">
                  <a:pos x="2147483647" y="2147483647"/>
                </a:cxn>
                <a:cxn ang="0">
                  <a:pos x="2114177248" y="2147483647"/>
                </a:cxn>
                <a:cxn ang="0">
                  <a:pos x="2147483647" y="2147483647"/>
                </a:cxn>
                <a:cxn ang="0">
                  <a:pos x="1572065420" y="0"/>
                </a:cxn>
              </a:cxnLst>
              <a:rect l="txL" t="txT" r="txR" b="txB"/>
              <a:pathLst>
                <a:path w="12" h="48">
                  <a:moveTo>
                    <a:pt x="0" y="48"/>
                  </a:moveTo>
                  <a:cubicBezTo>
                    <a:pt x="1" y="48"/>
                    <a:pt x="2" y="48"/>
                    <a:pt x="2" y="4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noFill/>
            <a:ln w="11113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3" name="Group 188"/>
          <p:cNvGrpSpPr/>
          <p:nvPr/>
        </p:nvGrpSpPr>
        <p:grpSpPr>
          <a:xfrm>
            <a:off x="3570288" y="3011488"/>
            <a:ext cx="2797175" cy="881062"/>
            <a:chOff x="1013" y="2549"/>
            <a:chExt cx="3657" cy="1086"/>
          </a:xfrm>
        </p:grpSpPr>
        <p:sp>
          <p:nvSpPr>
            <p:cNvPr id="10251" name="Freeform 189"/>
            <p:cNvSpPr/>
            <p:nvPr/>
          </p:nvSpPr>
          <p:spPr>
            <a:xfrm>
              <a:off x="2823" y="3003"/>
              <a:ext cx="3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C7351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52" name="Freeform 190"/>
            <p:cNvSpPr/>
            <p:nvPr/>
          </p:nvSpPr>
          <p:spPr>
            <a:xfrm>
              <a:off x="2823" y="3003"/>
              <a:ext cx="3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53" name="Freeform 191"/>
            <p:cNvSpPr/>
            <p:nvPr/>
          </p:nvSpPr>
          <p:spPr>
            <a:xfrm>
              <a:off x="2823" y="3003"/>
              <a:ext cx="3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C7351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54" name="Freeform 192"/>
            <p:cNvSpPr/>
            <p:nvPr/>
          </p:nvSpPr>
          <p:spPr>
            <a:xfrm>
              <a:off x="2823" y="3003"/>
              <a:ext cx="3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55" name="Freeform 193"/>
            <p:cNvSpPr/>
            <p:nvPr/>
          </p:nvSpPr>
          <p:spPr>
            <a:xfrm>
              <a:off x="1013" y="2549"/>
              <a:ext cx="3657" cy="1086"/>
            </a:xfrm>
            <a:custGeom>
              <a:avLst/>
              <a:gdLst>
                <a:gd name="txL" fmla="*/ 0 w 1463"/>
                <a:gd name="txT" fmla="*/ 0 h 407"/>
                <a:gd name="txR" fmla="*/ 1463 w 1463"/>
                <a:gd name="txB" fmla="*/ 407 h 40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463" h="407">
                  <a:moveTo>
                    <a:pt x="1444" y="285"/>
                  </a:moveTo>
                  <a:cubicBezTo>
                    <a:pt x="1435" y="281"/>
                    <a:pt x="1406" y="274"/>
                    <a:pt x="1393" y="271"/>
                  </a:cubicBezTo>
                  <a:cubicBezTo>
                    <a:pt x="1381" y="269"/>
                    <a:pt x="1361" y="264"/>
                    <a:pt x="1352" y="261"/>
                  </a:cubicBezTo>
                  <a:cubicBezTo>
                    <a:pt x="1343" y="258"/>
                    <a:pt x="1318" y="253"/>
                    <a:pt x="1307" y="251"/>
                  </a:cubicBezTo>
                  <a:cubicBezTo>
                    <a:pt x="1295" y="250"/>
                    <a:pt x="1275" y="248"/>
                    <a:pt x="1265" y="245"/>
                  </a:cubicBezTo>
                  <a:cubicBezTo>
                    <a:pt x="1265" y="245"/>
                    <a:pt x="1271" y="243"/>
                    <a:pt x="1280" y="244"/>
                  </a:cubicBezTo>
                  <a:cubicBezTo>
                    <a:pt x="1289" y="245"/>
                    <a:pt x="1301" y="247"/>
                    <a:pt x="1306" y="247"/>
                  </a:cubicBezTo>
                  <a:cubicBezTo>
                    <a:pt x="1311" y="247"/>
                    <a:pt x="1320" y="247"/>
                    <a:pt x="1331" y="248"/>
                  </a:cubicBezTo>
                  <a:cubicBezTo>
                    <a:pt x="1342" y="248"/>
                    <a:pt x="1356" y="252"/>
                    <a:pt x="1369" y="256"/>
                  </a:cubicBezTo>
                  <a:cubicBezTo>
                    <a:pt x="1383" y="259"/>
                    <a:pt x="1381" y="259"/>
                    <a:pt x="1400" y="262"/>
                  </a:cubicBezTo>
                  <a:cubicBezTo>
                    <a:pt x="1419" y="265"/>
                    <a:pt x="1432" y="262"/>
                    <a:pt x="1436" y="249"/>
                  </a:cubicBezTo>
                  <a:cubicBezTo>
                    <a:pt x="1437" y="236"/>
                    <a:pt x="1427" y="226"/>
                    <a:pt x="1405" y="219"/>
                  </a:cubicBezTo>
                  <a:cubicBezTo>
                    <a:pt x="1382" y="211"/>
                    <a:pt x="1369" y="208"/>
                    <a:pt x="1351" y="203"/>
                  </a:cubicBezTo>
                  <a:cubicBezTo>
                    <a:pt x="1334" y="199"/>
                    <a:pt x="1327" y="198"/>
                    <a:pt x="1314" y="197"/>
                  </a:cubicBezTo>
                  <a:cubicBezTo>
                    <a:pt x="1301" y="196"/>
                    <a:pt x="1291" y="194"/>
                    <a:pt x="1270" y="192"/>
                  </a:cubicBezTo>
                  <a:cubicBezTo>
                    <a:pt x="1248" y="189"/>
                    <a:pt x="1247" y="188"/>
                    <a:pt x="1229" y="186"/>
                  </a:cubicBezTo>
                  <a:cubicBezTo>
                    <a:pt x="1212" y="183"/>
                    <a:pt x="1201" y="180"/>
                    <a:pt x="1191" y="179"/>
                  </a:cubicBezTo>
                  <a:cubicBezTo>
                    <a:pt x="1182" y="177"/>
                    <a:pt x="1179" y="172"/>
                    <a:pt x="1179" y="172"/>
                  </a:cubicBezTo>
                  <a:cubicBezTo>
                    <a:pt x="1179" y="172"/>
                    <a:pt x="1190" y="166"/>
                    <a:pt x="1195" y="163"/>
                  </a:cubicBezTo>
                  <a:cubicBezTo>
                    <a:pt x="1200" y="161"/>
                    <a:pt x="1230" y="155"/>
                    <a:pt x="1236" y="152"/>
                  </a:cubicBezTo>
                  <a:cubicBezTo>
                    <a:pt x="1241" y="149"/>
                    <a:pt x="1281" y="128"/>
                    <a:pt x="1282" y="101"/>
                  </a:cubicBezTo>
                  <a:cubicBezTo>
                    <a:pt x="1282" y="73"/>
                    <a:pt x="1269" y="74"/>
                    <a:pt x="1269" y="74"/>
                  </a:cubicBezTo>
                  <a:cubicBezTo>
                    <a:pt x="1263" y="74"/>
                    <a:pt x="1245" y="89"/>
                    <a:pt x="1242" y="92"/>
                  </a:cubicBezTo>
                  <a:cubicBezTo>
                    <a:pt x="1232" y="93"/>
                    <a:pt x="1218" y="102"/>
                    <a:pt x="1212" y="103"/>
                  </a:cubicBezTo>
                  <a:cubicBezTo>
                    <a:pt x="1205" y="104"/>
                    <a:pt x="1203" y="106"/>
                    <a:pt x="1195" y="109"/>
                  </a:cubicBezTo>
                  <a:cubicBezTo>
                    <a:pt x="1188" y="112"/>
                    <a:pt x="1166" y="116"/>
                    <a:pt x="1152" y="119"/>
                  </a:cubicBezTo>
                  <a:cubicBezTo>
                    <a:pt x="1139" y="122"/>
                    <a:pt x="1127" y="123"/>
                    <a:pt x="1116" y="128"/>
                  </a:cubicBezTo>
                  <a:cubicBezTo>
                    <a:pt x="1104" y="134"/>
                    <a:pt x="1084" y="150"/>
                    <a:pt x="1072" y="157"/>
                  </a:cubicBezTo>
                  <a:cubicBezTo>
                    <a:pt x="1063" y="162"/>
                    <a:pt x="1033" y="182"/>
                    <a:pt x="1004" y="191"/>
                  </a:cubicBezTo>
                  <a:cubicBezTo>
                    <a:pt x="996" y="193"/>
                    <a:pt x="986" y="191"/>
                    <a:pt x="979" y="192"/>
                  </a:cubicBezTo>
                  <a:cubicBezTo>
                    <a:pt x="963" y="192"/>
                    <a:pt x="945" y="195"/>
                    <a:pt x="902" y="194"/>
                  </a:cubicBezTo>
                  <a:cubicBezTo>
                    <a:pt x="864" y="194"/>
                    <a:pt x="808" y="183"/>
                    <a:pt x="754" y="172"/>
                  </a:cubicBezTo>
                  <a:cubicBezTo>
                    <a:pt x="751" y="171"/>
                    <a:pt x="743" y="170"/>
                    <a:pt x="743" y="170"/>
                  </a:cubicBezTo>
                  <a:cubicBezTo>
                    <a:pt x="741" y="170"/>
                    <a:pt x="737" y="171"/>
                    <a:pt x="733" y="171"/>
                  </a:cubicBezTo>
                  <a:cubicBezTo>
                    <a:pt x="728" y="171"/>
                    <a:pt x="723" y="169"/>
                    <a:pt x="718" y="170"/>
                  </a:cubicBezTo>
                  <a:cubicBezTo>
                    <a:pt x="712" y="170"/>
                    <a:pt x="709" y="174"/>
                    <a:pt x="705" y="166"/>
                  </a:cubicBezTo>
                  <a:cubicBezTo>
                    <a:pt x="702" y="161"/>
                    <a:pt x="707" y="152"/>
                    <a:pt x="701" y="147"/>
                  </a:cubicBezTo>
                  <a:cubicBezTo>
                    <a:pt x="700" y="147"/>
                    <a:pt x="700" y="147"/>
                    <a:pt x="700" y="147"/>
                  </a:cubicBezTo>
                  <a:cubicBezTo>
                    <a:pt x="677" y="142"/>
                    <a:pt x="656" y="152"/>
                    <a:pt x="639" y="149"/>
                  </a:cubicBezTo>
                  <a:cubicBezTo>
                    <a:pt x="622" y="148"/>
                    <a:pt x="591" y="140"/>
                    <a:pt x="573" y="138"/>
                  </a:cubicBezTo>
                  <a:cubicBezTo>
                    <a:pt x="505" y="130"/>
                    <a:pt x="461" y="130"/>
                    <a:pt x="427" y="135"/>
                  </a:cubicBezTo>
                  <a:cubicBezTo>
                    <a:pt x="388" y="141"/>
                    <a:pt x="370" y="133"/>
                    <a:pt x="336" y="123"/>
                  </a:cubicBezTo>
                  <a:cubicBezTo>
                    <a:pt x="285" y="102"/>
                    <a:pt x="178" y="27"/>
                    <a:pt x="92" y="0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33" y="313"/>
                    <a:pt x="98" y="326"/>
                    <a:pt x="161" y="326"/>
                  </a:cubicBezTo>
                  <a:cubicBezTo>
                    <a:pt x="190" y="325"/>
                    <a:pt x="215" y="335"/>
                    <a:pt x="229" y="342"/>
                  </a:cubicBezTo>
                  <a:cubicBezTo>
                    <a:pt x="244" y="349"/>
                    <a:pt x="269" y="350"/>
                    <a:pt x="283" y="349"/>
                  </a:cubicBezTo>
                  <a:cubicBezTo>
                    <a:pt x="298" y="349"/>
                    <a:pt x="474" y="365"/>
                    <a:pt x="499" y="366"/>
                  </a:cubicBezTo>
                  <a:cubicBezTo>
                    <a:pt x="526" y="367"/>
                    <a:pt x="600" y="366"/>
                    <a:pt x="690" y="359"/>
                  </a:cubicBezTo>
                  <a:cubicBezTo>
                    <a:pt x="781" y="351"/>
                    <a:pt x="850" y="352"/>
                    <a:pt x="884" y="355"/>
                  </a:cubicBezTo>
                  <a:cubicBezTo>
                    <a:pt x="918" y="359"/>
                    <a:pt x="924" y="357"/>
                    <a:pt x="947" y="359"/>
                  </a:cubicBezTo>
                  <a:cubicBezTo>
                    <a:pt x="955" y="359"/>
                    <a:pt x="973" y="359"/>
                    <a:pt x="993" y="362"/>
                  </a:cubicBezTo>
                  <a:cubicBezTo>
                    <a:pt x="996" y="362"/>
                    <a:pt x="1002" y="367"/>
                    <a:pt x="1015" y="371"/>
                  </a:cubicBezTo>
                  <a:cubicBezTo>
                    <a:pt x="1029" y="375"/>
                    <a:pt x="1074" y="382"/>
                    <a:pt x="1090" y="383"/>
                  </a:cubicBezTo>
                  <a:cubicBezTo>
                    <a:pt x="1106" y="384"/>
                    <a:pt x="1149" y="381"/>
                    <a:pt x="1149" y="381"/>
                  </a:cubicBezTo>
                  <a:cubicBezTo>
                    <a:pt x="1149" y="381"/>
                    <a:pt x="1156" y="381"/>
                    <a:pt x="1163" y="382"/>
                  </a:cubicBezTo>
                  <a:cubicBezTo>
                    <a:pt x="1169" y="384"/>
                    <a:pt x="1190" y="382"/>
                    <a:pt x="1194" y="381"/>
                  </a:cubicBezTo>
                  <a:cubicBezTo>
                    <a:pt x="1198" y="381"/>
                    <a:pt x="1206" y="384"/>
                    <a:pt x="1216" y="387"/>
                  </a:cubicBezTo>
                  <a:cubicBezTo>
                    <a:pt x="1226" y="389"/>
                    <a:pt x="1241" y="392"/>
                    <a:pt x="1252" y="395"/>
                  </a:cubicBezTo>
                  <a:cubicBezTo>
                    <a:pt x="1263" y="398"/>
                    <a:pt x="1281" y="399"/>
                    <a:pt x="1293" y="402"/>
                  </a:cubicBezTo>
                  <a:cubicBezTo>
                    <a:pt x="1305" y="404"/>
                    <a:pt x="1322" y="407"/>
                    <a:pt x="1337" y="403"/>
                  </a:cubicBezTo>
                  <a:cubicBezTo>
                    <a:pt x="1352" y="399"/>
                    <a:pt x="1352" y="383"/>
                    <a:pt x="1345" y="376"/>
                  </a:cubicBezTo>
                  <a:cubicBezTo>
                    <a:pt x="1338" y="370"/>
                    <a:pt x="1310" y="364"/>
                    <a:pt x="1299" y="362"/>
                  </a:cubicBezTo>
                  <a:cubicBezTo>
                    <a:pt x="1288" y="360"/>
                    <a:pt x="1279" y="359"/>
                    <a:pt x="1271" y="355"/>
                  </a:cubicBezTo>
                  <a:cubicBezTo>
                    <a:pt x="1263" y="352"/>
                    <a:pt x="1238" y="344"/>
                    <a:pt x="1238" y="344"/>
                  </a:cubicBezTo>
                  <a:cubicBezTo>
                    <a:pt x="1238" y="344"/>
                    <a:pt x="1234" y="339"/>
                    <a:pt x="1241" y="340"/>
                  </a:cubicBezTo>
                  <a:cubicBezTo>
                    <a:pt x="1248" y="341"/>
                    <a:pt x="1260" y="346"/>
                    <a:pt x="1274" y="349"/>
                  </a:cubicBezTo>
                  <a:cubicBezTo>
                    <a:pt x="1287" y="352"/>
                    <a:pt x="1304" y="356"/>
                    <a:pt x="1318" y="360"/>
                  </a:cubicBezTo>
                  <a:cubicBezTo>
                    <a:pt x="1332" y="364"/>
                    <a:pt x="1344" y="365"/>
                    <a:pt x="1356" y="369"/>
                  </a:cubicBezTo>
                  <a:cubicBezTo>
                    <a:pt x="1367" y="372"/>
                    <a:pt x="1388" y="375"/>
                    <a:pt x="1399" y="377"/>
                  </a:cubicBezTo>
                  <a:cubicBezTo>
                    <a:pt x="1410" y="379"/>
                    <a:pt x="1419" y="376"/>
                    <a:pt x="1423" y="362"/>
                  </a:cubicBezTo>
                  <a:cubicBezTo>
                    <a:pt x="1426" y="348"/>
                    <a:pt x="1418" y="339"/>
                    <a:pt x="1408" y="337"/>
                  </a:cubicBezTo>
                  <a:cubicBezTo>
                    <a:pt x="1399" y="335"/>
                    <a:pt x="1361" y="325"/>
                    <a:pt x="1349" y="322"/>
                  </a:cubicBezTo>
                  <a:cubicBezTo>
                    <a:pt x="1337" y="319"/>
                    <a:pt x="1316" y="312"/>
                    <a:pt x="1306" y="308"/>
                  </a:cubicBezTo>
                  <a:cubicBezTo>
                    <a:pt x="1297" y="304"/>
                    <a:pt x="1276" y="301"/>
                    <a:pt x="1270" y="300"/>
                  </a:cubicBezTo>
                  <a:cubicBezTo>
                    <a:pt x="1263" y="299"/>
                    <a:pt x="1254" y="298"/>
                    <a:pt x="1258" y="296"/>
                  </a:cubicBezTo>
                  <a:cubicBezTo>
                    <a:pt x="1262" y="294"/>
                    <a:pt x="1277" y="297"/>
                    <a:pt x="1289" y="300"/>
                  </a:cubicBezTo>
                  <a:cubicBezTo>
                    <a:pt x="1301" y="302"/>
                    <a:pt x="1307" y="305"/>
                    <a:pt x="1321" y="306"/>
                  </a:cubicBezTo>
                  <a:cubicBezTo>
                    <a:pt x="1334" y="307"/>
                    <a:pt x="1342" y="310"/>
                    <a:pt x="1356" y="313"/>
                  </a:cubicBezTo>
                  <a:cubicBezTo>
                    <a:pt x="1370" y="315"/>
                    <a:pt x="1378" y="317"/>
                    <a:pt x="1388" y="318"/>
                  </a:cubicBezTo>
                  <a:cubicBezTo>
                    <a:pt x="1397" y="320"/>
                    <a:pt x="1414" y="323"/>
                    <a:pt x="1431" y="327"/>
                  </a:cubicBezTo>
                  <a:cubicBezTo>
                    <a:pt x="1447" y="331"/>
                    <a:pt x="1458" y="326"/>
                    <a:pt x="1461" y="311"/>
                  </a:cubicBezTo>
                  <a:cubicBezTo>
                    <a:pt x="1463" y="296"/>
                    <a:pt x="1453" y="288"/>
                    <a:pt x="1444" y="285"/>
                  </a:cubicBezTo>
                  <a:close/>
                </a:path>
              </a:pathLst>
            </a:custGeom>
            <a:solidFill>
              <a:srgbClr val="FEF6F2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56" name="Freeform 194"/>
            <p:cNvSpPr/>
            <p:nvPr/>
          </p:nvSpPr>
          <p:spPr>
            <a:xfrm>
              <a:off x="2771" y="2949"/>
              <a:ext cx="52" cy="64"/>
            </a:xfrm>
            <a:custGeom>
              <a:avLst/>
              <a:gdLst>
                <a:gd name="txL" fmla="*/ 0 w 21"/>
                <a:gd name="txT" fmla="*/ 0 h 24"/>
                <a:gd name="txR" fmla="*/ 21 w 21"/>
                <a:gd name="txB" fmla="*/ 24 h 24"/>
              </a:gdLst>
              <a:ahLst/>
              <a:cxnLst>
                <a:cxn ang="0">
                  <a:pos x="36554089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033715973" y="214748364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5540890" y="2147483647"/>
                </a:cxn>
              </a:cxnLst>
              <a:rect l="txL" t="txT" r="txR" b="txB"/>
              <a:pathLst>
                <a:path w="21" h="24">
                  <a:moveTo>
                    <a:pt x="2" y="16"/>
                  </a:moveTo>
                  <a:cubicBezTo>
                    <a:pt x="6" y="24"/>
                    <a:pt x="9" y="20"/>
                    <a:pt x="15" y="20"/>
                  </a:cubicBezTo>
                  <a:cubicBezTo>
                    <a:pt x="17" y="20"/>
                    <a:pt x="19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18"/>
                    <a:pt x="19" y="15"/>
                    <a:pt x="17" y="14"/>
                  </a:cubicBezTo>
                  <a:cubicBezTo>
                    <a:pt x="16" y="12"/>
                    <a:pt x="14" y="12"/>
                    <a:pt x="11" y="11"/>
                  </a:cubicBezTo>
                  <a:cubicBezTo>
                    <a:pt x="7" y="8"/>
                    <a:pt x="5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5"/>
                    <a:pt x="0" y="11"/>
                    <a:pt x="2" y="16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57" name="Freeform 195"/>
            <p:cNvSpPr/>
            <p:nvPr/>
          </p:nvSpPr>
          <p:spPr>
            <a:xfrm>
              <a:off x="3935" y="3035"/>
              <a:ext cx="23" cy="90"/>
            </a:xfrm>
            <a:custGeom>
              <a:avLst/>
              <a:gdLst>
                <a:gd name="txL" fmla="*/ 0 w 9"/>
                <a:gd name="txT" fmla="*/ 0 h 34"/>
                <a:gd name="txR" fmla="*/ 9 w 9"/>
                <a:gd name="txB" fmla="*/ 34 h 34"/>
              </a:gdLst>
              <a:ahLst/>
              <a:cxnLst>
                <a:cxn ang="0">
                  <a:pos x="429723558" y="0"/>
                </a:cxn>
                <a:cxn ang="0">
                  <a:pos x="1429495231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9" h="34">
                  <a:moveTo>
                    <a:pt x="1" y="0"/>
                  </a:moveTo>
                  <a:cubicBezTo>
                    <a:pt x="0" y="4"/>
                    <a:pt x="2" y="6"/>
                    <a:pt x="4" y="9"/>
                  </a:cubicBezTo>
                  <a:cubicBezTo>
                    <a:pt x="9" y="17"/>
                    <a:pt x="6" y="25"/>
                    <a:pt x="7" y="34"/>
                  </a:cubicBezTo>
                </a:path>
              </a:pathLst>
            </a:custGeom>
            <a:noFill/>
            <a:ln w="7938" cap="rnd" cmpd="sng">
              <a:solidFill>
                <a:srgbClr val="D4AB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58" name="Freeform 196"/>
            <p:cNvSpPr/>
            <p:nvPr/>
          </p:nvSpPr>
          <p:spPr>
            <a:xfrm>
              <a:off x="3948" y="3021"/>
              <a:ext cx="42" cy="102"/>
            </a:xfrm>
            <a:custGeom>
              <a:avLst/>
              <a:gdLst>
                <a:gd name="txL" fmla="*/ 0 w 17"/>
                <a:gd name="txT" fmla="*/ 0 h 38"/>
                <a:gd name="txR" fmla="*/ 17 w 17"/>
                <a:gd name="txB" fmla="*/ 38 h 38"/>
              </a:gdLst>
              <a:ahLst/>
              <a:cxnLst>
                <a:cxn ang="0">
                  <a:pos x="0" y="0"/>
                </a:cxn>
                <a:cxn ang="0">
                  <a:pos x="1071656103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7" h="38">
                  <a:moveTo>
                    <a:pt x="0" y="0"/>
                  </a:moveTo>
                  <a:cubicBezTo>
                    <a:pt x="1" y="3"/>
                    <a:pt x="4" y="5"/>
                    <a:pt x="6" y="7"/>
                  </a:cubicBezTo>
                  <a:cubicBezTo>
                    <a:pt x="15" y="16"/>
                    <a:pt x="16" y="27"/>
                    <a:pt x="17" y="38"/>
                  </a:cubicBezTo>
                </a:path>
              </a:pathLst>
            </a:custGeom>
            <a:noFill/>
            <a:ln w="7938" cap="rnd" cmpd="sng">
              <a:solidFill>
                <a:srgbClr val="D4AB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59" name="Freeform 197"/>
            <p:cNvSpPr/>
            <p:nvPr/>
          </p:nvSpPr>
          <p:spPr>
            <a:xfrm>
              <a:off x="4233" y="3549"/>
              <a:ext cx="142" cy="78"/>
            </a:xfrm>
            <a:custGeom>
              <a:avLst/>
              <a:gdLst>
                <a:gd name="txL" fmla="*/ 0 w 57"/>
                <a:gd name="txT" fmla="*/ 0 h 29"/>
                <a:gd name="txR" fmla="*/ 57 w 57"/>
                <a:gd name="txB" fmla="*/ 29 h 2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845437919" y="2147483647"/>
                </a:cxn>
                <a:cxn ang="0">
                  <a:pos x="1254729442" y="0"/>
                </a:cxn>
                <a:cxn ang="0">
                  <a:pos x="2106177556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7" h="29">
                  <a:moveTo>
                    <a:pt x="57" y="16"/>
                  </a:moveTo>
                  <a:cubicBezTo>
                    <a:pt x="48" y="29"/>
                    <a:pt x="36" y="26"/>
                    <a:pt x="22" y="25"/>
                  </a:cubicBezTo>
                  <a:cubicBezTo>
                    <a:pt x="17" y="24"/>
                    <a:pt x="8" y="24"/>
                    <a:pt x="4" y="20"/>
                  </a:cubicBezTo>
                  <a:cubicBezTo>
                    <a:pt x="0" y="15"/>
                    <a:pt x="5" y="6"/>
                    <a:pt x="6" y="0"/>
                  </a:cubicBezTo>
                  <a:cubicBezTo>
                    <a:pt x="8" y="5"/>
                    <a:pt x="6" y="10"/>
                    <a:pt x="10" y="13"/>
                  </a:cubicBezTo>
                  <a:cubicBezTo>
                    <a:pt x="13" y="17"/>
                    <a:pt x="20" y="18"/>
                    <a:pt x="25" y="18"/>
                  </a:cubicBezTo>
                  <a:cubicBezTo>
                    <a:pt x="31" y="19"/>
                    <a:pt x="51" y="18"/>
                    <a:pt x="55" y="13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60" name="Freeform 198"/>
            <p:cNvSpPr/>
            <p:nvPr/>
          </p:nvSpPr>
          <p:spPr>
            <a:xfrm>
              <a:off x="4153" y="3541"/>
              <a:ext cx="80" cy="70"/>
            </a:xfrm>
            <a:custGeom>
              <a:avLst/>
              <a:gdLst>
                <a:gd name="txL" fmla="*/ 0 w 32"/>
                <a:gd name="txT" fmla="*/ 0 h 26"/>
                <a:gd name="txR" fmla="*/ 32 w 32"/>
                <a:gd name="txB" fmla="*/ 26 h 2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434633233" y="2147483647"/>
                </a:cxn>
                <a:cxn ang="0">
                  <a:pos x="1815952414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2" h="26">
                  <a:moveTo>
                    <a:pt x="32" y="8"/>
                  </a:moveTo>
                  <a:cubicBezTo>
                    <a:pt x="29" y="13"/>
                    <a:pt x="30" y="20"/>
                    <a:pt x="25" y="23"/>
                  </a:cubicBezTo>
                  <a:cubicBezTo>
                    <a:pt x="22" y="26"/>
                    <a:pt x="14" y="24"/>
                    <a:pt x="10" y="23"/>
                  </a:cubicBezTo>
                  <a:cubicBezTo>
                    <a:pt x="4" y="22"/>
                    <a:pt x="0" y="21"/>
                    <a:pt x="2" y="16"/>
                  </a:cubicBezTo>
                  <a:cubicBezTo>
                    <a:pt x="3" y="13"/>
                    <a:pt x="7" y="11"/>
                    <a:pt x="8" y="9"/>
                  </a:cubicBezTo>
                  <a:cubicBezTo>
                    <a:pt x="10" y="6"/>
                    <a:pt x="11" y="2"/>
                    <a:pt x="12" y="0"/>
                  </a:cubicBezTo>
                  <a:cubicBezTo>
                    <a:pt x="12" y="4"/>
                    <a:pt x="8" y="10"/>
                    <a:pt x="10" y="15"/>
                  </a:cubicBezTo>
                  <a:cubicBezTo>
                    <a:pt x="14" y="21"/>
                    <a:pt x="22" y="15"/>
                    <a:pt x="25" y="12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61" name="Freeform 199"/>
            <p:cNvSpPr/>
            <p:nvPr/>
          </p:nvSpPr>
          <p:spPr>
            <a:xfrm>
              <a:off x="4033" y="3480"/>
              <a:ext cx="115" cy="104"/>
            </a:xfrm>
            <a:custGeom>
              <a:avLst/>
              <a:gdLst>
                <a:gd name="txL" fmla="*/ 0 w 46"/>
                <a:gd name="txT" fmla="*/ 0 h 39"/>
                <a:gd name="txR" fmla="*/ 46 w 46"/>
                <a:gd name="txB" fmla="*/ 39 h 3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1350355392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6" h="39">
                  <a:moveTo>
                    <a:pt x="46" y="22"/>
                  </a:moveTo>
                  <a:cubicBezTo>
                    <a:pt x="42" y="28"/>
                    <a:pt x="45" y="36"/>
                    <a:pt x="36" y="38"/>
                  </a:cubicBezTo>
                  <a:cubicBezTo>
                    <a:pt x="32" y="39"/>
                    <a:pt x="28" y="37"/>
                    <a:pt x="24" y="36"/>
                  </a:cubicBezTo>
                  <a:cubicBezTo>
                    <a:pt x="16" y="35"/>
                    <a:pt x="7" y="33"/>
                    <a:pt x="0" y="28"/>
                  </a:cubicBezTo>
                  <a:cubicBezTo>
                    <a:pt x="2" y="25"/>
                    <a:pt x="4" y="24"/>
                    <a:pt x="6" y="22"/>
                  </a:cubicBezTo>
                  <a:cubicBezTo>
                    <a:pt x="8" y="18"/>
                    <a:pt x="9" y="15"/>
                    <a:pt x="11" y="11"/>
                  </a:cubicBezTo>
                  <a:cubicBezTo>
                    <a:pt x="14" y="6"/>
                    <a:pt x="21" y="1"/>
                    <a:pt x="27" y="0"/>
                  </a:cubicBezTo>
                  <a:cubicBezTo>
                    <a:pt x="22" y="7"/>
                    <a:pt x="11" y="19"/>
                    <a:pt x="18" y="28"/>
                  </a:cubicBezTo>
                  <a:cubicBezTo>
                    <a:pt x="26" y="38"/>
                    <a:pt x="37" y="22"/>
                    <a:pt x="45" y="23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62" name="Freeform 200"/>
            <p:cNvSpPr/>
            <p:nvPr/>
          </p:nvSpPr>
          <p:spPr>
            <a:xfrm>
              <a:off x="4390" y="3464"/>
              <a:ext cx="178" cy="91"/>
            </a:xfrm>
            <a:custGeom>
              <a:avLst/>
              <a:gdLst>
                <a:gd name="txL" fmla="*/ 0 w 71"/>
                <a:gd name="txT" fmla="*/ 0 h 34"/>
                <a:gd name="txR" fmla="*/ 71 w 71"/>
                <a:gd name="txB" fmla="*/ 34 h 34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726285176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1" h="34">
                  <a:moveTo>
                    <a:pt x="69" y="11"/>
                  </a:moveTo>
                  <a:cubicBezTo>
                    <a:pt x="71" y="34"/>
                    <a:pt x="42" y="29"/>
                    <a:pt x="29" y="27"/>
                  </a:cubicBezTo>
                  <a:cubicBezTo>
                    <a:pt x="23" y="26"/>
                    <a:pt x="13" y="24"/>
                    <a:pt x="7" y="20"/>
                  </a:cubicBezTo>
                  <a:cubicBezTo>
                    <a:pt x="0" y="14"/>
                    <a:pt x="6" y="7"/>
                    <a:pt x="9" y="0"/>
                  </a:cubicBezTo>
                  <a:cubicBezTo>
                    <a:pt x="10" y="5"/>
                    <a:pt x="8" y="11"/>
                    <a:pt x="13" y="15"/>
                  </a:cubicBezTo>
                  <a:cubicBezTo>
                    <a:pt x="19" y="21"/>
                    <a:pt x="27" y="19"/>
                    <a:pt x="34" y="20"/>
                  </a:cubicBezTo>
                  <a:cubicBezTo>
                    <a:pt x="45" y="21"/>
                    <a:pt x="61" y="23"/>
                    <a:pt x="66" y="11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63" name="Freeform 201"/>
            <p:cNvSpPr/>
            <p:nvPr/>
          </p:nvSpPr>
          <p:spPr>
            <a:xfrm>
              <a:off x="4283" y="3429"/>
              <a:ext cx="107" cy="78"/>
            </a:xfrm>
            <a:custGeom>
              <a:avLst/>
              <a:gdLst>
                <a:gd name="txL" fmla="*/ 0 w 43"/>
                <a:gd name="txT" fmla="*/ 0 h 29"/>
                <a:gd name="txR" fmla="*/ 43 w 43"/>
                <a:gd name="txB" fmla="*/ 29 h 2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403777844" y="2147483647"/>
                </a:cxn>
                <a:cxn ang="0">
                  <a:pos x="1004749351" y="2147483647"/>
                </a:cxn>
                <a:cxn ang="0">
                  <a:pos x="1231498336" y="0"/>
                </a:cxn>
                <a:cxn ang="0">
                  <a:pos x="1835011725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3" h="29">
                  <a:moveTo>
                    <a:pt x="43" y="12"/>
                  </a:moveTo>
                  <a:cubicBezTo>
                    <a:pt x="40" y="18"/>
                    <a:pt x="41" y="24"/>
                    <a:pt x="34" y="27"/>
                  </a:cubicBezTo>
                  <a:cubicBezTo>
                    <a:pt x="30" y="29"/>
                    <a:pt x="21" y="28"/>
                    <a:pt x="16" y="27"/>
                  </a:cubicBezTo>
                  <a:cubicBezTo>
                    <a:pt x="13" y="26"/>
                    <a:pt x="3" y="24"/>
                    <a:pt x="2" y="20"/>
                  </a:cubicBezTo>
                  <a:cubicBezTo>
                    <a:pt x="0" y="16"/>
                    <a:pt x="4" y="14"/>
                    <a:pt x="5" y="11"/>
                  </a:cubicBezTo>
                  <a:cubicBezTo>
                    <a:pt x="6" y="7"/>
                    <a:pt x="5" y="3"/>
                    <a:pt x="6" y="0"/>
                  </a:cubicBezTo>
                  <a:cubicBezTo>
                    <a:pt x="6" y="5"/>
                    <a:pt x="5" y="12"/>
                    <a:pt x="9" y="17"/>
                  </a:cubicBezTo>
                  <a:cubicBezTo>
                    <a:pt x="15" y="25"/>
                    <a:pt x="23" y="17"/>
                    <a:pt x="31" y="17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64" name="Freeform 202"/>
            <p:cNvSpPr/>
            <p:nvPr/>
          </p:nvSpPr>
          <p:spPr>
            <a:xfrm>
              <a:off x="4153" y="3400"/>
              <a:ext cx="90" cy="67"/>
            </a:xfrm>
            <a:custGeom>
              <a:avLst/>
              <a:gdLst>
                <a:gd name="txL" fmla="*/ 0 w 36"/>
                <a:gd name="txT" fmla="*/ 0 h 25"/>
                <a:gd name="txR" fmla="*/ 36 w 36"/>
                <a:gd name="txB" fmla="*/ 25 h 25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1555363821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6" h="25">
                  <a:moveTo>
                    <a:pt x="36" y="6"/>
                  </a:moveTo>
                  <a:cubicBezTo>
                    <a:pt x="35" y="17"/>
                    <a:pt x="34" y="25"/>
                    <a:pt x="22" y="23"/>
                  </a:cubicBezTo>
                  <a:cubicBezTo>
                    <a:pt x="15" y="22"/>
                    <a:pt x="5" y="21"/>
                    <a:pt x="0" y="16"/>
                  </a:cubicBezTo>
                  <a:cubicBezTo>
                    <a:pt x="5" y="12"/>
                    <a:pt x="8" y="6"/>
                    <a:pt x="7" y="0"/>
                  </a:cubicBezTo>
                  <a:cubicBezTo>
                    <a:pt x="7" y="5"/>
                    <a:pt x="7" y="11"/>
                    <a:pt x="12" y="13"/>
                  </a:cubicBezTo>
                  <a:cubicBezTo>
                    <a:pt x="17" y="17"/>
                    <a:pt x="31" y="14"/>
                    <a:pt x="33" y="9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65" name="Freeform 203"/>
            <p:cNvSpPr/>
            <p:nvPr/>
          </p:nvSpPr>
          <p:spPr>
            <a:xfrm>
              <a:off x="4493" y="3331"/>
              <a:ext cx="165" cy="85"/>
            </a:xfrm>
            <a:custGeom>
              <a:avLst/>
              <a:gdLst>
                <a:gd name="txL" fmla="*/ 0 w 66"/>
                <a:gd name="txT" fmla="*/ 0 h 32"/>
                <a:gd name="txR" fmla="*/ 66 w 66"/>
                <a:gd name="txB" fmla="*/ 32 h 3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900312224" y="2147483647"/>
                </a:cxn>
                <a:cxn ang="0">
                  <a:pos x="243898847" y="2147483647"/>
                </a:cxn>
                <a:cxn ang="0">
                  <a:pos x="1338116181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6" h="32">
                  <a:moveTo>
                    <a:pt x="65" y="17"/>
                  </a:moveTo>
                  <a:cubicBezTo>
                    <a:pt x="66" y="24"/>
                    <a:pt x="57" y="30"/>
                    <a:pt x="51" y="31"/>
                  </a:cubicBezTo>
                  <a:cubicBezTo>
                    <a:pt x="44" y="32"/>
                    <a:pt x="35" y="29"/>
                    <a:pt x="28" y="27"/>
                  </a:cubicBezTo>
                  <a:cubicBezTo>
                    <a:pt x="22" y="26"/>
                    <a:pt x="9" y="24"/>
                    <a:pt x="4" y="20"/>
                  </a:cubicBezTo>
                  <a:cubicBezTo>
                    <a:pt x="0" y="17"/>
                    <a:pt x="1" y="20"/>
                    <a:pt x="1" y="15"/>
                  </a:cubicBezTo>
                  <a:cubicBezTo>
                    <a:pt x="1" y="11"/>
                    <a:pt x="4" y="3"/>
                    <a:pt x="6" y="0"/>
                  </a:cubicBezTo>
                  <a:cubicBezTo>
                    <a:pt x="6" y="9"/>
                    <a:pt x="2" y="16"/>
                    <a:pt x="12" y="18"/>
                  </a:cubicBezTo>
                  <a:cubicBezTo>
                    <a:pt x="18" y="20"/>
                    <a:pt x="26" y="19"/>
                    <a:pt x="32" y="20"/>
                  </a:cubicBezTo>
                  <a:cubicBezTo>
                    <a:pt x="45" y="23"/>
                    <a:pt x="56" y="24"/>
                    <a:pt x="62" y="10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66" name="Freeform 204"/>
            <p:cNvSpPr/>
            <p:nvPr/>
          </p:nvSpPr>
          <p:spPr>
            <a:xfrm>
              <a:off x="4350" y="3296"/>
              <a:ext cx="123" cy="83"/>
            </a:xfrm>
            <a:custGeom>
              <a:avLst/>
              <a:gdLst>
                <a:gd name="txL" fmla="*/ 0 w 49"/>
                <a:gd name="txT" fmla="*/ 0 h 31"/>
                <a:gd name="txR" fmla="*/ 49 w 49"/>
                <a:gd name="txB" fmla="*/ 31 h 31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9" h="31">
                  <a:moveTo>
                    <a:pt x="49" y="11"/>
                  </a:moveTo>
                  <a:cubicBezTo>
                    <a:pt x="48" y="31"/>
                    <a:pt x="32" y="30"/>
                    <a:pt x="18" y="26"/>
                  </a:cubicBezTo>
                  <a:cubicBezTo>
                    <a:pt x="0" y="22"/>
                    <a:pt x="13" y="14"/>
                    <a:pt x="10" y="0"/>
                  </a:cubicBezTo>
                  <a:cubicBezTo>
                    <a:pt x="16" y="9"/>
                    <a:pt x="12" y="23"/>
                    <a:pt x="27" y="24"/>
                  </a:cubicBezTo>
                  <a:cubicBezTo>
                    <a:pt x="34" y="24"/>
                    <a:pt x="47" y="17"/>
                    <a:pt x="49" y="11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67" name="Freeform 205"/>
            <p:cNvSpPr/>
            <p:nvPr/>
          </p:nvSpPr>
          <p:spPr>
            <a:xfrm>
              <a:off x="4163" y="3227"/>
              <a:ext cx="147" cy="114"/>
            </a:xfrm>
            <a:custGeom>
              <a:avLst/>
              <a:gdLst>
                <a:gd name="txL" fmla="*/ 0 w 59"/>
                <a:gd name="txT" fmla="*/ 0 h 43"/>
                <a:gd name="txR" fmla="*/ 59 w 59"/>
                <a:gd name="txB" fmla="*/ 43 h 4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412473881" y="2147483647"/>
                </a:cxn>
                <a:cxn ang="0">
                  <a:pos x="1440174354" y="0"/>
                </a:cxn>
                <a:cxn ang="0">
                  <a:pos x="1709069595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9" h="43">
                  <a:moveTo>
                    <a:pt x="57" y="21"/>
                  </a:moveTo>
                  <a:cubicBezTo>
                    <a:pt x="54" y="31"/>
                    <a:pt x="59" y="42"/>
                    <a:pt x="47" y="42"/>
                  </a:cubicBezTo>
                  <a:cubicBezTo>
                    <a:pt x="39" y="43"/>
                    <a:pt x="32" y="40"/>
                    <a:pt x="25" y="37"/>
                  </a:cubicBezTo>
                  <a:cubicBezTo>
                    <a:pt x="18" y="35"/>
                    <a:pt x="5" y="38"/>
                    <a:pt x="2" y="31"/>
                  </a:cubicBezTo>
                  <a:cubicBezTo>
                    <a:pt x="0" y="25"/>
                    <a:pt x="4" y="6"/>
                    <a:pt x="7" y="0"/>
                  </a:cubicBezTo>
                  <a:cubicBezTo>
                    <a:pt x="6" y="6"/>
                    <a:pt x="4" y="16"/>
                    <a:pt x="8" y="21"/>
                  </a:cubicBezTo>
                  <a:cubicBezTo>
                    <a:pt x="13" y="27"/>
                    <a:pt x="21" y="23"/>
                    <a:pt x="27" y="26"/>
                  </a:cubicBezTo>
                  <a:cubicBezTo>
                    <a:pt x="33" y="28"/>
                    <a:pt x="35" y="34"/>
                    <a:pt x="43" y="31"/>
                  </a:cubicBezTo>
                  <a:cubicBezTo>
                    <a:pt x="47" y="29"/>
                    <a:pt x="52" y="24"/>
                    <a:pt x="53" y="20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68" name="Freeform 206"/>
            <p:cNvSpPr/>
            <p:nvPr/>
          </p:nvSpPr>
          <p:spPr>
            <a:xfrm>
              <a:off x="4433" y="3160"/>
              <a:ext cx="152" cy="107"/>
            </a:xfrm>
            <a:custGeom>
              <a:avLst/>
              <a:gdLst>
                <a:gd name="txL" fmla="*/ 0 w 61"/>
                <a:gd name="txT" fmla="*/ 0 h 40"/>
                <a:gd name="txR" fmla="*/ 61 w 61"/>
                <a:gd name="txB" fmla="*/ 40 h 40"/>
              </a:gdLst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848571314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1" h="40">
                  <a:moveTo>
                    <a:pt x="61" y="20"/>
                  </a:moveTo>
                  <a:cubicBezTo>
                    <a:pt x="54" y="40"/>
                    <a:pt x="13" y="23"/>
                    <a:pt x="0" y="17"/>
                  </a:cubicBezTo>
                  <a:cubicBezTo>
                    <a:pt x="1" y="10"/>
                    <a:pt x="6" y="7"/>
                    <a:pt x="4" y="0"/>
                  </a:cubicBezTo>
                  <a:cubicBezTo>
                    <a:pt x="7" y="4"/>
                    <a:pt x="7" y="10"/>
                    <a:pt x="11" y="14"/>
                  </a:cubicBezTo>
                  <a:cubicBezTo>
                    <a:pt x="16" y="18"/>
                    <a:pt x="23" y="19"/>
                    <a:pt x="29" y="20"/>
                  </a:cubicBezTo>
                  <a:cubicBezTo>
                    <a:pt x="34" y="21"/>
                    <a:pt x="58" y="25"/>
                    <a:pt x="58" y="18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69" name="Freeform 207"/>
            <p:cNvSpPr/>
            <p:nvPr/>
          </p:nvSpPr>
          <p:spPr>
            <a:xfrm>
              <a:off x="4340" y="3152"/>
              <a:ext cx="80" cy="61"/>
            </a:xfrm>
            <a:custGeom>
              <a:avLst/>
              <a:gdLst>
                <a:gd name="txL" fmla="*/ 0 w 32"/>
                <a:gd name="txT" fmla="*/ 0 h 23"/>
                <a:gd name="txR" fmla="*/ 32 w 32"/>
                <a:gd name="txB" fmla="*/ 23 h 23"/>
              </a:gdLst>
              <a:ahLst/>
              <a:cxnLst>
                <a:cxn ang="0">
                  <a:pos x="2147483647" y="892690041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434633233" y="2147483647"/>
                </a:cxn>
                <a:cxn ang="0">
                  <a:pos x="434633233" y="0"/>
                </a:cxn>
                <a:cxn ang="0">
                  <a:pos x="1524367273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2" h="23">
                  <a:moveTo>
                    <a:pt x="31" y="1"/>
                  </a:moveTo>
                  <a:cubicBezTo>
                    <a:pt x="32" y="6"/>
                    <a:pt x="31" y="12"/>
                    <a:pt x="28" y="17"/>
                  </a:cubicBezTo>
                  <a:cubicBezTo>
                    <a:pt x="24" y="23"/>
                    <a:pt x="22" y="21"/>
                    <a:pt x="16" y="20"/>
                  </a:cubicBezTo>
                  <a:cubicBezTo>
                    <a:pt x="13" y="19"/>
                    <a:pt x="5" y="19"/>
                    <a:pt x="2" y="17"/>
                  </a:cubicBezTo>
                  <a:cubicBezTo>
                    <a:pt x="0" y="14"/>
                    <a:pt x="2" y="4"/>
                    <a:pt x="2" y="0"/>
                  </a:cubicBezTo>
                  <a:cubicBezTo>
                    <a:pt x="4" y="4"/>
                    <a:pt x="3" y="9"/>
                    <a:pt x="7" y="12"/>
                  </a:cubicBezTo>
                  <a:cubicBezTo>
                    <a:pt x="13" y="16"/>
                    <a:pt x="19" y="14"/>
                    <a:pt x="22" y="8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70" name="Freeform 208"/>
            <p:cNvSpPr/>
            <p:nvPr/>
          </p:nvSpPr>
          <p:spPr>
            <a:xfrm>
              <a:off x="4190" y="3139"/>
              <a:ext cx="113" cy="58"/>
            </a:xfrm>
            <a:custGeom>
              <a:avLst/>
              <a:gdLst>
                <a:gd name="txL" fmla="*/ 0 w 45"/>
                <a:gd name="txT" fmla="*/ 0 h 22"/>
                <a:gd name="txR" fmla="*/ 45 w 45"/>
                <a:gd name="txB" fmla="*/ 22 h 2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314747060" y="789172614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45" h="22">
                  <a:moveTo>
                    <a:pt x="42" y="4"/>
                  </a:moveTo>
                  <a:cubicBezTo>
                    <a:pt x="45" y="21"/>
                    <a:pt x="36" y="22"/>
                    <a:pt x="22" y="20"/>
                  </a:cubicBezTo>
                  <a:cubicBezTo>
                    <a:pt x="17" y="19"/>
                    <a:pt x="4" y="20"/>
                    <a:pt x="0" y="16"/>
                  </a:cubicBezTo>
                  <a:cubicBezTo>
                    <a:pt x="2" y="11"/>
                    <a:pt x="0" y="6"/>
                    <a:pt x="1" y="1"/>
                  </a:cubicBezTo>
                  <a:cubicBezTo>
                    <a:pt x="2" y="13"/>
                    <a:pt x="13" y="12"/>
                    <a:pt x="24" y="13"/>
                  </a:cubicBezTo>
                  <a:cubicBezTo>
                    <a:pt x="29" y="13"/>
                    <a:pt x="35" y="13"/>
                    <a:pt x="39" y="9"/>
                  </a:cubicBezTo>
                  <a:cubicBezTo>
                    <a:pt x="42" y="7"/>
                    <a:pt x="40" y="3"/>
                    <a:pt x="43" y="0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71" name="Freeform 209"/>
            <p:cNvSpPr/>
            <p:nvPr/>
          </p:nvSpPr>
          <p:spPr>
            <a:xfrm>
              <a:off x="3958" y="3016"/>
              <a:ext cx="85" cy="88"/>
            </a:xfrm>
            <a:custGeom>
              <a:avLst/>
              <a:gdLst>
                <a:gd name="txL" fmla="*/ 0 w 34"/>
                <a:gd name="txT" fmla="*/ 0 h 33"/>
                <a:gd name="txR" fmla="*/ 34 w 34"/>
                <a:gd name="txB" fmla="*/ 33 h 33"/>
              </a:gdLst>
              <a:ahLst/>
              <a:cxnLst>
                <a:cxn ang="0">
                  <a:pos x="2147483647" y="2147483647"/>
                </a:cxn>
                <a:cxn ang="0">
                  <a:pos x="1338116199" y="2147483647"/>
                </a:cxn>
                <a:cxn ang="0">
                  <a:pos x="900312236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4" h="33">
                  <a:moveTo>
                    <a:pt x="34" y="12"/>
                  </a:moveTo>
                  <a:cubicBezTo>
                    <a:pt x="23" y="11"/>
                    <a:pt x="15" y="8"/>
                    <a:pt x="6" y="3"/>
                  </a:cubicBezTo>
                  <a:cubicBezTo>
                    <a:pt x="1" y="1"/>
                    <a:pt x="0" y="0"/>
                    <a:pt x="4" y="6"/>
                  </a:cubicBezTo>
                  <a:cubicBezTo>
                    <a:pt x="6" y="9"/>
                    <a:pt x="10" y="11"/>
                    <a:pt x="12" y="14"/>
                  </a:cubicBezTo>
                  <a:cubicBezTo>
                    <a:pt x="16" y="20"/>
                    <a:pt x="19" y="27"/>
                    <a:pt x="21" y="33"/>
                  </a:cubicBezTo>
                  <a:cubicBezTo>
                    <a:pt x="20" y="30"/>
                    <a:pt x="17" y="19"/>
                    <a:pt x="19" y="16"/>
                  </a:cubicBezTo>
                  <a:cubicBezTo>
                    <a:pt x="21" y="12"/>
                    <a:pt x="23" y="15"/>
                    <a:pt x="26" y="12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72" name="Freeform 210"/>
            <p:cNvSpPr/>
            <p:nvPr/>
          </p:nvSpPr>
          <p:spPr>
            <a:xfrm>
              <a:off x="3945" y="3037"/>
              <a:ext cx="40" cy="94"/>
            </a:xfrm>
            <a:custGeom>
              <a:avLst/>
              <a:gdLst>
                <a:gd name="txL" fmla="*/ 0 w 16"/>
                <a:gd name="txT" fmla="*/ 0 h 35"/>
                <a:gd name="txR" fmla="*/ 16 w 16"/>
                <a:gd name="txB" fmla="*/ 35 h 35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1524367273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6" h="35">
                  <a:moveTo>
                    <a:pt x="16" y="30"/>
                  </a:moveTo>
                  <a:cubicBezTo>
                    <a:pt x="13" y="22"/>
                    <a:pt x="15" y="17"/>
                    <a:pt x="10" y="10"/>
                  </a:cubicBezTo>
                  <a:cubicBezTo>
                    <a:pt x="7" y="6"/>
                    <a:pt x="3" y="3"/>
                    <a:pt x="0" y="0"/>
                  </a:cubicBezTo>
                  <a:cubicBezTo>
                    <a:pt x="5" y="12"/>
                    <a:pt x="7" y="21"/>
                    <a:pt x="7" y="35"/>
                  </a:cubicBezTo>
                  <a:cubicBezTo>
                    <a:pt x="8" y="30"/>
                    <a:pt x="6" y="20"/>
                    <a:pt x="12" y="20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73" name="Freeform 211"/>
            <p:cNvSpPr/>
            <p:nvPr/>
          </p:nvSpPr>
          <p:spPr>
            <a:xfrm>
              <a:off x="3523" y="3389"/>
              <a:ext cx="415" cy="176"/>
            </a:xfrm>
            <a:custGeom>
              <a:avLst/>
              <a:gdLst>
                <a:gd name="txL" fmla="*/ 0 w 166"/>
                <a:gd name="txT" fmla="*/ 0 h 66"/>
                <a:gd name="txR" fmla="*/ 166 w 166"/>
                <a:gd name="txB" fmla="*/ 66 h 6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66" h="66">
                  <a:moveTo>
                    <a:pt x="166" y="63"/>
                  </a:moveTo>
                  <a:cubicBezTo>
                    <a:pt x="159" y="65"/>
                    <a:pt x="150" y="62"/>
                    <a:pt x="142" y="63"/>
                  </a:cubicBezTo>
                  <a:cubicBezTo>
                    <a:pt x="136" y="63"/>
                    <a:pt x="130" y="63"/>
                    <a:pt x="123" y="63"/>
                  </a:cubicBezTo>
                  <a:cubicBezTo>
                    <a:pt x="109" y="63"/>
                    <a:pt x="95" y="65"/>
                    <a:pt x="81" y="62"/>
                  </a:cubicBezTo>
                  <a:cubicBezTo>
                    <a:pt x="65" y="59"/>
                    <a:pt x="50" y="54"/>
                    <a:pt x="35" y="50"/>
                  </a:cubicBezTo>
                  <a:cubicBezTo>
                    <a:pt x="25" y="46"/>
                    <a:pt x="6" y="45"/>
                    <a:pt x="0" y="37"/>
                  </a:cubicBezTo>
                  <a:cubicBezTo>
                    <a:pt x="10" y="29"/>
                    <a:pt x="10" y="11"/>
                    <a:pt x="13" y="0"/>
                  </a:cubicBezTo>
                  <a:cubicBezTo>
                    <a:pt x="17" y="12"/>
                    <a:pt x="4" y="33"/>
                    <a:pt x="24" y="37"/>
                  </a:cubicBezTo>
                  <a:cubicBezTo>
                    <a:pt x="31" y="38"/>
                    <a:pt x="37" y="36"/>
                    <a:pt x="44" y="36"/>
                  </a:cubicBezTo>
                  <a:cubicBezTo>
                    <a:pt x="53" y="37"/>
                    <a:pt x="60" y="40"/>
                    <a:pt x="68" y="44"/>
                  </a:cubicBezTo>
                  <a:cubicBezTo>
                    <a:pt x="84" y="51"/>
                    <a:pt x="98" y="54"/>
                    <a:pt x="115" y="57"/>
                  </a:cubicBezTo>
                  <a:cubicBezTo>
                    <a:pt x="126" y="59"/>
                    <a:pt x="153" y="66"/>
                    <a:pt x="165" y="62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74" name="Freeform 212"/>
            <p:cNvSpPr/>
            <p:nvPr/>
          </p:nvSpPr>
          <p:spPr>
            <a:xfrm>
              <a:off x="3111" y="3328"/>
              <a:ext cx="419" cy="171"/>
            </a:xfrm>
            <a:custGeom>
              <a:avLst/>
              <a:gdLst>
                <a:gd name="txL" fmla="*/ 0 w 168"/>
                <a:gd name="txT" fmla="*/ 0 h 64"/>
                <a:gd name="txR" fmla="*/ 168 w 168"/>
                <a:gd name="txB" fmla="*/ 64 h 64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68" h="64">
                  <a:moveTo>
                    <a:pt x="168" y="12"/>
                  </a:moveTo>
                  <a:cubicBezTo>
                    <a:pt x="168" y="25"/>
                    <a:pt x="166" y="37"/>
                    <a:pt x="161" y="50"/>
                  </a:cubicBezTo>
                  <a:cubicBezTo>
                    <a:pt x="156" y="64"/>
                    <a:pt x="145" y="60"/>
                    <a:pt x="133" y="58"/>
                  </a:cubicBezTo>
                  <a:cubicBezTo>
                    <a:pt x="117" y="56"/>
                    <a:pt x="109" y="53"/>
                    <a:pt x="92" y="55"/>
                  </a:cubicBezTo>
                  <a:cubicBezTo>
                    <a:pt x="69" y="56"/>
                    <a:pt x="24" y="46"/>
                    <a:pt x="0" y="47"/>
                  </a:cubicBezTo>
                  <a:cubicBezTo>
                    <a:pt x="31" y="40"/>
                    <a:pt x="76" y="48"/>
                    <a:pt x="108" y="44"/>
                  </a:cubicBezTo>
                  <a:cubicBezTo>
                    <a:pt x="122" y="42"/>
                    <a:pt x="141" y="42"/>
                    <a:pt x="148" y="27"/>
                  </a:cubicBezTo>
                  <a:cubicBezTo>
                    <a:pt x="151" y="19"/>
                    <a:pt x="149" y="7"/>
                    <a:pt x="154" y="0"/>
                  </a:cubicBezTo>
                  <a:cubicBezTo>
                    <a:pt x="158" y="9"/>
                    <a:pt x="156" y="20"/>
                    <a:pt x="158" y="29"/>
                  </a:cubicBezTo>
                  <a:cubicBezTo>
                    <a:pt x="161" y="41"/>
                    <a:pt x="167" y="30"/>
                    <a:pt x="166" y="23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75" name="Freeform 213"/>
            <p:cNvSpPr/>
            <p:nvPr/>
          </p:nvSpPr>
          <p:spPr>
            <a:xfrm>
              <a:off x="3800" y="3147"/>
              <a:ext cx="223" cy="176"/>
            </a:xfrm>
            <a:custGeom>
              <a:avLst/>
              <a:gdLst>
                <a:gd name="txL" fmla="*/ 0 w 89"/>
                <a:gd name="txT" fmla="*/ 0 h 66"/>
                <a:gd name="txR" fmla="*/ 89 w 89"/>
                <a:gd name="txB" fmla="*/ 66 h 66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89" h="66">
                  <a:moveTo>
                    <a:pt x="86" y="0"/>
                  </a:moveTo>
                  <a:cubicBezTo>
                    <a:pt x="86" y="9"/>
                    <a:pt x="77" y="21"/>
                    <a:pt x="71" y="27"/>
                  </a:cubicBezTo>
                  <a:cubicBezTo>
                    <a:pt x="65" y="33"/>
                    <a:pt x="59" y="37"/>
                    <a:pt x="52" y="40"/>
                  </a:cubicBezTo>
                  <a:cubicBezTo>
                    <a:pt x="44" y="44"/>
                    <a:pt x="35" y="45"/>
                    <a:pt x="26" y="48"/>
                  </a:cubicBezTo>
                  <a:cubicBezTo>
                    <a:pt x="18" y="51"/>
                    <a:pt x="9" y="54"/>
                    <a:pt x="0" y="58"/>
                  </a:cubicBezTo>
                  <a:cubicBezTo>
                    <a:pt x="13" y="66"/>
                    <a:pt x="47" y="52"/>
                    <a:pt x="60" y="45"/>
                  </a:cubicBezTo>
                  <a:cubicBezTo>
                    <a:pt x="73" y="38"/>
                    <a:pt x="87" y="15"/>
                    <a:pt x="89" y="0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76" name="Freeform 214"/>
            <p:cNvSpPr/>
            <p:nvPr/>
          </p:nvSpPr>
          <p:spPr>
            <a:xfrm>
              <a:off x="3935" y="3293"/>
              <a:ext cx="90" cy="216"/>
            </a:xfrm>
            <a:custGeom>
              <a:avLst/>
              <a:gdLst>
                <a:gd name="txL" fmla="*/ 0 w 36"/>
                <a:gd name="txT" fmla="*/ 0 h 81"/>
                <a:gd name="txR" fmla="*/ 36 w 36"/>
                <a:gd name="txB" fmla="*/ 81 h 81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064815125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36" h="81">
                  <a:moveTo>
                    <a:pt x="32" y="0"/>
                  </a:moveTo>
                  <a:cubicBezTo>
                    <a:pt x="28" y="7"/>
                    <a:pt x="22" y="11"/>
                    <a:pt x="17" y="18"/>
                  </a:cubicBezTo>
                  <a:cubicBezTo>
                    <a:pt x="14" y="24"/>
                    <a:pt x="11" y="30"/>
                    <a:pt x="9" y="37"/>
                  </a:cubicBezTo>
                  <a:cubicBezTo>
                    <a:pt x="4" y="51"/>
                    <a:pt x="4" y="67"/>
                    <a:pt x="0" y="81"/>
                  </a:cubicBezTo>
                  <a:cubicBezTo>
                    <a:pt x="8" y="64"/>
                    <a:pt x="7" y="44"/>
                    <a:pt x="16" y="27"/>
                  </a:cubicBezTo>
                  <a:cubicBezTo>
                    <a:pt x="22" y="17"/>
                    <a:pt x="30" y="9"/>
                    <a:pt x="36" y="0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77" name="Freeform 215"/>
            <p:cNvSpPr/>
            <p:nvPr/>
          </p:nvSpPr>
          <p:spPr>
            <a:xfrm>
              <a:off x="3618" y="2861"/>
              <a:ext cx="372" cy="190"/>
            </a:xfrm>
            <a:custGeom>
              <a:avLst/>
              <a:gdLst>
                <a:gd name="txL" fmla="*/ 0 w 149"/>
                <a:gd name="txT" fmla="*/ 0 h 71"/>
                <a:gd name="txR" fmla="*/ 149 w 149"/>
                <a:gd name="txB" fmla="*/ 71 h 71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49" h="71">
                  <a:moveTo>
                    <a:pt x="149" y="0"/>
                  </a:moveTo>
                  <a:cubicBezTo>
                    <a:pt x="132" y="6"/>
                    <a:pt x="87" y="10"/>
                    <a:pt x="76" y="15"/>
                  </a:cubicBezTo>
                  <a:cubicBezTo>
                    <a:pt x="65" y="20"/>
                    <a:pt x="55" y="33"/>
                    <a:pt x="42" y="42"/>
                  </a:cubicBezTo>
                  <a:cubicBezTo>
                    <a:pt x="28" y="52"/>
                    <a:pt x="4" y="69"/>
                    <a:pt x="0" y="71"/>
                  </a:cubicBezTo>
                  <a:cubicBezTo>
                    <a:pt x="13" y="68"/>
                    <a:pt x="58" y="39"/>
                    <a:pt x="65" y="32"/>
                  </a:cubicBezTo>
                  <a:cubicBezTo>
                    <a:pt x="72" y="24"/>
                    <a:pt x="107" y="13"/>
                    <a:pt x="149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78" name="Freeform 216"/>
            <p:cNvSpPr/>
            <p:nvPr/>
          </p:nvSpPr>
          <p:spPr>
            <a:xfrm>
              <a:off x="4050" y="3056"/>
              <a:ext cx="230" cy="48"/>
            </a:xfrm>
            <a:custGeom>
              <a:avLst/>
              <a:gdLst>
                <a:gd name="txL" fmla="*/ 0 w 92"/>
                <a:gd name="txT" fmla="*/ 0 h 18"/>
                <a:gd name="txR" fmla="*/ 92 w 92"/>
                <a:gd name="txB" fmla="*/ 18 h 1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92" h="18">
                  <a:moveTo>
                    <a:pt x="92" y="10"/>
                  </a:moveTo>
                  <a:cubicBezTo>
                    <a:pt x="80" y="18"/>
                    <a:pt x="53" y="13"/>
                    <a:pt x="40" y="11"/>
                  </a:cubicBezTo>
                  <a:cubicBezTo>
                    <a:pt x="26" y="9"/>
                    <a:pt x="12" y="3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79" name="Freeform 217"/>
            <p:cNvSpPr/>
            <p:nvPr/>
          </p:nvSpPr>
          <p:spPr>
            <a:xfrm>
              <a:off x="4533" y="3299"/>
              <a:ext cx="97" cy="32"/>
            </a:xfrm>
            <a:custGeom>
              <a:avLst/>
              <a:gdLst>
                <a:gd name="txL" fmla="*/ 0 w 39"/>
                <a:gd name="txT" fmla="*/ 0 h 12"/>
                <a:gd name="txR" fmla="*/ 39 w 39"/>
                <a:gd name="txB" fmla="*/ 12 h 12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39" h="12">
                  <a:moveTo>
                    <a:pt x="39" y="12"/>
                  </a:moveTo>
                  <a:cubicBezTo>
                    <a:pt x="27" y="8"/>
                    <a:pt x="13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80" name="Freeform 218"/>
            <p:cNvSpPr/>
            <p:nvPr/>
          </p:nvSpPr>
          <p:spPr>
            <a:xfrm>
              <a:off x="4415" y="3429"/>
              <a:ext cx="123" cy="40"/>
            </a:xfrm>
            <a:custGeom>
              <a:avLst/>
              <a:gdLst>
                <a:gd name="txL" fmla="*/ 0 w 49"/>
                <a:gd name="txT" fmla="*/ 0 h 15"/>
                <a:gd name="txR" fmla="*/ 49 w 49"/>
                <a:gd name="txB" fmla="*/ 15 h 15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49" h="15">
                  <a:moveTo>
                    <a:pt x="49" y="15"/>
                  </a:moveTo>
                  <a:cubicBezTo>
                    <a:pt x="37" y="6"/>
                    <a:pt x="15" y="2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81" name="Freeform 219"/>
            <p:cNvSpPr/>
            <p:nvPr/>
          </p:nvSpPr>
          <p:spPr>
            <a:xfrm>
              <a:off x="4308" y="3397"/>
              <a:ext cx="82" cy="27"/>
            </a:xfrm>
            <a:custGeom>
              <a:avLst/>
              <a:gdLst>
                <a:gd name="txL" fmla="*/ 0 w 33"/>
                <a:gd name="txT" fmla="*/ 0 h 10"/>
                <a:gd name="txR" fmla="*/ 33 w 33"/>
                <a:gd name="txB" fmla="*/ 10 h 10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33" h="10">
                  <a:moveTo>
                    <a:pt x="33" y="10"/>
                  </a:moveTo>
                  <a:cubicBezTo>
                    <a:pt x="21" y="8"/>
                    <a:pt x="10" y="7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82" name="Freeform 220"/>
            <p:cNvSpPr/>
            <p:nvPr/>
          </p:nvSpPr>
          <p:spPr>
            <a:xfrm>
              <a:off x="4263" y="3533"/>
              <a:ext cx="100" cy="27"/>
            </a:xfrm>
            <a:custGeom>
              <a:avLst/>
              <a:gdLst>
                <a:gd name="txL" fmla="*/ 0 w 40"/>
                <a:gd name="txT" fmla="*/ 0 h 10"/>
                <a:gd name="txR" fmla="*/ 40 w 40"/>
                <a:gd name="txB" fmla="*/ 10 h 10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40" h="10">
                  <a:moveTo>
                    <a:pt x="40" y="10"/>
                  </a:moveTo>
                  <a:cubicBezTo>
                    <a:pt x="31" y="1"/>
                    <a:pt x="11" y="2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83" name="Freeform 221"/>
            <p:cNvSpPr/>
            <p:nvPr/>
          </p:nvSpPr>
          <p:spPr>
            <a:xfrm>
              <a:off x="3790" y="3155"/>
              <a:ext cx="210" cy="128"/>
            </a:xfrm>
            <a:custGeom>
              <a:avLst/>
              <a:gdLst>
                <a:gd name="txL" fmla="*/ 0 w 84"/>
                <a:gd name="txT" fmla="*/ 0 h 48"/>
                <a:gd name="txR" fmla="*/ 84 w 84"/>
                <a:gd name="txB" fmla="*/ 48 h 48"/>
              </a:gdLst>
              <a:ahLst/>
              <a:cxnLst>
                <a:cxn ang="0">
                  <a:pos x="2147483647" y="973836320"/>
                </a:cxn>
                <a:cxn ang="0">
                  <a:pos x="2147483647" y="2147483647"/>
                </a:cxn>
                <a:cxn ang="0">
                  <a:pos x="181615486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84" h="48">
                  <a:moveTo>
                    <a:pt x="84" y="1"/>
                  </a:moveTo>
                  <a:cubicBezTo>
                    <a:pt x="76" y="18"/>
                    <a:pt x="62" y="27"/>
                    <a:pt x="42" y="34"/>
                  </a:cubicBezTo>
                  <a:cubicBezTo>
                    <a:pt x="22" y="42"/>
                    <a:pt x="10" y="48"/>
                    <a:pt x="8" y="48"/>
                  </a:cubicBezTo>
                  <a:cubicBezTo>
                    <a:pt x="0" y="48"/>
                    <a:pt x="23" y="39"/>
                    <a:pt x="32" y="36"/>
                  </a:cubicBezTo>
                  <a:cubicBezTo>
                    <a:pt x="39" y="33"/>
                    <a:pt x="48" y="31"/>
                    <a:pt x="55" y="27"/>
                  </a:cubicBezTo>
                  <a:cubicBezTo>
                    <a:pt x="68" y="22"/>
                    <a:pt x="76" y="12"/>
                    <a:pt x="8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84" name="Freeform 222"/>
            <p:cNvSpPr/>
            <p:nvPr/>
          </p:nvSpPr>
          <p:spPr>
            <a:xfrm>
              <a:off x="3913" y="3301"/>
              <a:ext cx="77" cy="214"/>
            </a:xfrm>
            <a:custGeom>
              <a:avLst/>
              <a:gdLst>
                <a:gd name="txL" fmla="*/ 0 w 31"/>
                <a:gd name="txT" fmla="*/ 0 h 80"/>
                <a:gd name="txR" fmla="*/ 31 w 31"/>
                <a:gd name="txB" fmla="*/ 80 h 80"/>
              </a:gdLst>
              <a:ahLst/>
              <a:cxnLst>
                <a:cxn ang="0">
                  <a:pos x="2147483647" y="0"/>
                </a:cxn>
                <a:cxn ang="0">
                  <a:pos x="1996278896" y="2147483647"/>
                </a:cxn>
                <a:cxn ang="0">
                  <a:pos x="0" y="2147483647"/>
                </a:cxn>
                <a:cxn ang="0">
                  <a:pos x="1194227381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31" h="80">
                  <a:moveTo>
                    <a:pt x="31" y="0"/>
                  </a:moveTo>
                  <a:cubicBezTo>
                    <a:pt x="21" y="12"/>
                    <a:pt x="14" y="15"/>
                    <a:pt x="10" y="37"/>
                  </a:cubicBezTo>
                  <a:cubicBezTo>
                    <a:pt x="6" y="58"/>
                    <a:pt x="3" y="76"/>
                    <a:pt x="0" y="80"/>
                  </a:cubicBezTo>
                  <a:cubicBezTo>
                    <a:pt x="2" y="73"/>
                    <a:pt x="4" y="46"/>
                    <a:pt x="6" y="33"/>
                  </a:cubicBezTo>
                  <a:cubicBezTo>
                    <a:pt x="8" y="20"/>
                    <a:pt x="27" y="4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85" name="Freeform 223"/>
            <p:cNvSpPr/>
            <p:nvPr/>
          </p:nvSpPr>
          <p:spPr>
            <a:xfrm>
              <a:off x="3953" y="2811"/>
              <a:ext cx="257" cy="186"/>
            </a:xfrm>
            <a:custGeom>
              <a:avLst/>
              <a:gdLst>
                <a:gd name="txL" fmla="*/ 0 w 103"/>
                <a:gd name="txT" fmla="*/ 0 h 70"/>
                <a:gd name="txR" fmla="*/ 103 w 103"/>
                <a:gd name="txB" fmla="*/ 70 h 70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03" h="70">
                  <a:moveTo>
                    <a:pt x="101" y="0"/>
                  </a:moveTo>
                  <a:cubicBezTo>
                    <a:pt x="103" y="21"/>
                    <a:pt x="79" y="39"/>
                    <a:pt x="62" y="48"/>
                  </a:cubicBezTo>
                  <a:cubicBezTo>
                    <a:pt x="53" y="52"/>
                    <a:pt x="42" y="54"/>
                    <a:pt x="32" y="57"/>
                  </a:cubicBezTo>
                  <a:cubicBezTo>
                    <a:pt x="20" y="60"/>
                    <a:pt x="11" y="64"/>
                    <a:pt x="0" y="70"/>
                  </a:cubicBezTo>
                  <a:cubicBezTo>
                    <a:pt x="6" y="65"/>
                    <a:pt x="12" y="60"/>
                    <a:pt x="18" y="56"/>
                  </a:cubicBezTo>
                  <a:cubicBezTo>
                    <a:pt x="22" y="53"/>
                    <a:pt x="29" y="50"/>
                    <a:pt x="31" y="46"/>
                  </a:cubicBezTo>
                  <a:cubicBezTo>
                    <a:pt x="33" y="43"/>
                    <a:pt x="33" y="40"/>
                    <a:pt x="34" y="38"/>
                  </a:cubicBezTo>
                  <a:cubicBezTo>
                    <a:pt x="40" y="44"/>
                    <a:pt x="41" y="47"/>
                    <a:pt x="50" y="42"/>
                  </a:cubicBezTo>
                  <a:cubicBezTo>
                    <a:pt x="52" y="41"/>
                    <a:pt x="52" y="39"/>
                    <a:pt x="55" y="38"/>
                  </a:cubicBezTo>
                  <a:cubicBezTo>
                    <a:pt x="59" y="36"/>
                    <a:pt x="64" y="36"/>
                    <a:pt x="68" y="34"/>
                  </a:cubicBezTo>
                  <a:cubicBezTo>
                    <a:pt x="77" y="29"/>
                    <a:pt x="83" y="30"/>
                    <a:pt x="89" y="22"/>
                  </a:cubicBezTo>
                  <a:cubicBezTo>
                    <a:pt x="93" y="17"/>
                    <a:pt x="98" y="6"/>
                    <a:pt x="101" y="0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86" name="Freeform 224"/>
            <p:cNvSpPr/>
            <p:nvPr/>
          </p:nvSpPr>
          <p:spPr>
            <a:xfrm>
              <a:off x="4075" y="2792"/>
              <a:ext cx="88" cy="59"/>
            </a:xfrm>
            <a:custGeom>
              <a:avLst/>
              <a:gdLst>
                <a:gd name="txL" fmla="*/ 0 w 35"/>
                <a:gd name="txT" fmla="*/ 0 h 22"/>
                <a:gd name="txR" fmla="*/ 35 w 35"/>
                <a:gd name="txB" fmla="*/ 22 h 22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5" h="22">
                  <a:moveTo>
                    <a:pt x="35" y="0"/>
                  </a:moveTo>
                  <a:cubicBezTo>
                    <a:pt x="30" y="7"/>
                    <a:pt x="18" y="5"/>
                    <a:pt x="11" y="7"/>
                  </a:cubicBezTo>
                  <a:cubicBezTo>
                    <a:pt x="1" y="9"/>
                    <a:pt x="3" y="13"/>
                    <a:pt x="0" y="22"/>
                  </a:cubicBezTo>
                  <a:cubicBezTo>
                    <a:pt x="2" y="16"/>
                    <a:pt x="4" y="15"/>
                    <a:pt x="10" y="12"/>
                  </a:cubicBezTo>
                  <a:cubicBezTo>
                    <a:pt x="14" y="10"/>
                    <a:pt x="19" y="7"/>
                    <a:pt x="24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87" name="Freeform 225"/>
            <p:cNvSpPr/>
            <p:nvPr/>
          </p:nvSpPr>
          <p:spPr>
            <a:xfrm>
              <a:off x="3533" y="3288"/>
              <a:ext cx="347" cy="267"/>
            </a:xfrm>
            <a:custGeom>
              <a:avLst/>
              <a:gdLst>
                <a:gd name="txL" fmla="*/ 0 w 139"/>
                <a:gd name="txT" fmla="*/ 0 h 100"/>
                <a:gd name="txR" fmla="*/ 139 w 139"/>
                <a:gd name="txB" fmla="*/ 100 h 100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062760338" y="2147483647"/>
                </a:cxn>
                <a:cxn ang="0">
                  <a:pos x="1488491984" y="2147483647"/>
                </a:cxn>
                <a:cxn ang="0">
                  <a:pos x="177296899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39" h="100">
                  <a:moveTo>
                    <a:pt x="139" y="0"/>
                  </a:moveTo>
                  <a:cubicBezTo>
                    <a:pt x="123" y="19"/>
                    <a:pt x="100" y="17"/>
                    <a:pt x="82" y="32"/>
                  </a:cubicBezTo>
                  <a:cubicBezTo>
                    <a:pt x="57" y="53"/>
                    <a:pt x="65" y="86"/>
                    <a:pt x="91" y="100"/>
                  </a:cubicBezTo>
                  <a:cubicBezTo>
                    <a:pt x="76" y="86"/>
                    <a:pt x="50" y="93"/>
                    <a:pt x="32" y="88"/>
                  </a:cubicBezTo>
                  <a:cubicBezTo>
                    <a:pt x="25" y="86"/>
                    <a:pt x="9" y="80"/>
                    <a:pt x="5" y="75"/>
                  </a:cubicBezTo>
                  <a:cubicBezTo>
                    <a:pt x="0" y="69"/>
                    <a:pt x="5" y="63"/>
                    <a:pt x="7" y="57"/>
                  </a:cubicBezTo>
                  <a:cubicBezTo>
                    <a:pt x="9" y="47"/>
                    <a:pt x="8" y="36"/>
                    <a:pt x="8" y="26"/>
                  </a:cubicBezTo>
                  <a:cubicBezTo>
                    <a:pt x="20" y="35"/>
                    <a:pt x="24" y="39"/>
                    <a:pt x="40" y="35"/>
                  </a:cubicBezTo>
                  <a:cubicBezTo>
                    <a:pt x="53" y="31"/>
                    <a:pt x="65" y="26"/>
                    <a:pt x="78" y="21"/>
                  </a:cubicBezTo>
                  <a:cubicBezTo>
                    <a:pt x="87" y="18"/>
                    <a:pt x="94" y="14"/>
                    <a:pt x="102" y="10"/>
                  </a:cubicBezTo>
                  <a:cubicBezTo>
                    <a:pt x="107" y="8"/>
                    <a:pt x="113" y="5"/>
                    <a:pt x="118" y="4"/>
                  </a:cubicBezTo>
                  <a:cubicBezTo>
                    <a:pt x="124" y="3"/>
                    <a:pt x="131" y="6"/>
                    <a:pt x="136" y="4"/>
                  </a:cubicBezTo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88" name="Freeform 226"/>
            <p:cNvSpPr/>
            <p:nvPr/>
          </p:nvSpPr>
          <p:spPr>
            <a:xfrm>
              <a:off x="4330" y="3139"/>
              <a:ext cx="13" cy="45"/>
            </a:xfrm>
            <a:custGeom>
              <a:avLst/>
              <a:gdLst>
                <a:gd name="txL" fmla="*/ 0 w 5"/>
                <a:gd name="txT" fmla="*/ 0 h 17"/>
                <a:gd name="txR" fmla="*/ 5 w 5"/>
                <a:gd name="txB" fmla="*/ 17 h 17"/>
              </a:gdLst>
              <a:ahLst/>
              <a:cxnLst>
                <a:cxn ang="0">
                  <a:pos x="623730028" y="0"/>
                </a:cxn>
                <a:cxn ang="0">
                  <a:pos x="0" y="2147483647"/>
                </a:cxn>
              </a:cxnLst>
              <a:rect l="txL" t="txT" r="txR" b="txB"/>
              <a:pathLst>
                <a:path w="5" h="17">
                  <a:moveTo>
                    <a:pt x="1" y="0"/>
                  </a:moveTo>
                  <a:cubicBezTo>
                    <a:pt x="1" y="6"/>
                    <a:pt x="5" y="12"/>
                    <a:pt x="0" y="17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89" name="Freeform 227"/>
            <p:cNvSpPr/>
            <p:nvPr/>
          </p:nvSpPr>
          <p:spPr>
            <a:xfrm>
              <a:off x="4300" y="3115"/>
              <a:ext cx="15" cy="66"/>
            </a:xfrm>
            <a:custGeom>
              <a:avLst/>
              <a:gdLst>
                <a:gd name="txL" fmla="*/ 0 w 6"/>
                <a:gd name="txT" fmla="*/ 0 h 25"/>
                <a:gd name="txR" fmla="*/ 6 w 6"/>
                <a:gd name="txB" fmla="*/ 25 h 25"/>
              </a:gdLst>
              <a:ahLst/>
              <a:cxnLst>
                <a:cxn ang="0">
                  <a:pos x="1355284689" y="0"/>
                </a:cxn>
                <a:cxn ang="0">
                  <a:pos x="726462169" y="2147483647"/>
                </a:cxn>
              </a:cxnLst>
              <a:rect l="txL" t="txT" r="txR" b="txB"/>
              <a:pathLst>
                <a:path w="6" h="25">
                  <a:moveTo>
                    <a:pt x="6" y="0"/>
                  </a:moveTo>
                  <a:cubicBezTo>
                    <a:pt x="2" y="8"/>
                    <a:pt x="0" y="16"/>
                    <a:pt x="3" y="25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90" name="Freeform 228"/>
            <p:cNvSpPr/>
            <p:nvPr/>
          </p:nvSpPr>
          <p:spPr>
            <a:xfrm>
              <a:off x="4355" y="3291"/>
              <a:ext cx="8" cy="48"/>
            </a:xfrm>
            <a:custGeom>
              <a:avLst/>
              <a:gdLst>
                <a:gd name="txL" fmla="*/ 0 w 3"/>
                <a:gd name="txT" fmla="*/ 0 h 18"/>
                <a:gd name="txR" fmla="*/ 3 w 3"/>
                <a:gd name="txB" fmla="*/ 18 h 18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</a:cxnLst>
              <a:rect l="txL" t="txT" r="txR" b="txB"/>
              <a:pathLst>
                <a:path w="3" h="18">
                  <a:moveTo>
                    <a:pt x="0" y="0"/>
                  </a:moveTo>
                  <a:cubicBezTo>
                    <a:pt x="3" y="5"/>
                    <a:pt x="3" y="13"/>
                    <a:pt x="0" y="18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91" name="Freeform 229"/>
            <p:cNvSpPr/>
            <p:nvPr/>
          </p:nvSpPr>
          <p:spPr>
            <a:xfrm>
              <a:off x="4315" y="3261"/>
              <a:ext cx="20" cy="72"/>
            </a:xfrm>
            <a:custGeom>
              <a:avLst/>
              <a:gdLst>
                <a:gd name="txL" fmla="*/ 0 w 8"/>
                <a:gd name="txT" fmla="*/ 0 h 27"/>
                <a:gd name="txR" fmla="*/ 8 w 8"/>
                <a:gd name="txB" fmla="*/ 27 h 27"/>
              </a:gdLst>
              <a:ahLst/>
              <a:cxnLst>
                <a:cxn ang="0">
                  <a:pos x="1815952414" y="0"/>
                </a:cxn>
                <a:cxn ang="0">
                  <a:pos x="434633233" y="2147483647"/>
                </a:cxn>
              </a:cxnLst>
              <a:rect l="txL" t="txT" r="txR" b="txB"/>
              <a:pathLst>
                <a:path w="8" h="27">
                  <a:moveTo>
                    <a:pt x="8" y="0"/>
                  </a:moveTo>
                  <a:cubicBezTo>
                    <a:pt x="2" y="9"/>
                    <a:pt x="0" y="17"/>
                    <a:pt x="2" y="27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92" name="Freeform 230"/>
            <p:cNvSpPr/>
            <p:nvPr/>
          </p:nvSpPr>
          <p:spPr>
            <a:xfrm>
              <a:off x="4275" y="3416"/>
              <a:ext cx="13" cy="48"/>
            </a:xfrm>
            <a:custGeom>
              <a:avLst/>
              <a:gdLst>
                <a:gd name="txL" fmla="*/ 0 w 5"/>
                <a:gd name="txT" fmla="*/ 0 h 18"/>
                <a:gd name="txR" fmla="*/ 5 w 5"/>
                <a:gd name="txB" fmla="*/ 18 h 18"/>
              </a:gdLst>
              <a:ahLst/>
              <a:cxnLst>
                <a:cxn ang="0">
                  <a:pos x="997893431" y="0"/>
                </a:cxn>
                <a:cxn ang="0">
                  <a:pos x="0" y="2147483647"/>
                </a:cxn>
              </a:cxnLst>
              <a:rect l="txL" t="txT" r="txR" b="txB"/>
              <a:pathLst>
                <a:path w="5" h="18">
                  <a:moveTo>
                    <a:pt x="2" y="0"/>
                  </a:moveTo>
                  <a:cubicBezTo>
                    <a:pt x="5" y="4"/>
                    <a:pt x="1" y="14"/>
                    <a:pt x="0" y="18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93" name="Freeform 231"/>
            <p:cNvSpPr/>
            <p:nvPr/>
          </p:nvSpPr>
          <p:spPr>
            <a:xfrm>
              <a:off x="4250" y="3400"/>
              <a:ext cx="18" cy="59"/>
            </a:xfrm>
            <a:custGeom>
              <a:avLst/>
              <a:gdLst>
                <a:gd name="txL" fmla="*/ 0 w 7"/>
                <a:gd name="txT" fmla="*/ 0 h 22"/>
                <a:gd name="txR" fmla="*/ 7 w 7"/>
                <a:gd name="txB" fmla="*/ 22 h 22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7" h="22">
                  <a:moveTo>
                    <a:pt x="7" y="0"/>
                  </a:moveTo>
                  <a:cubicBezTo>
                    <a:pt x="0" y="6"/>
                    <a:pt x="0" y="14"/>
                    <a:pt x="0" y="22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94" name="Freeform 232"/>
            <p:cNvSpPr/>
            <p:nvPr/>
          </p:nvSpPr>
          <p:spPr>
            <a:xfrm>
              <a:off x="4393" y="3456"/>
              <a:ext cx="10" cy="32"/>
            </a:xfrm>
            <a:custGeom>
              <a:avLst/>
              <a:gdLst>
                <a:gd name="txL" fmla="*/ 0 w 4"/>
                <a:gd name="txT" fmla="*/ 0 h 12"/>
                <a:gd name="txR" fmla="*/ 4 w 4"/>
                <a:gd name="txB" fmla="*/ 12 h 12"/>
              </a:gdLst>
              <a:ahLst/>
              <a:cxnLst>
                <a:cxn ang="0">
                  <a:pos x="609746749" y="0"/>
                </a:cxn>
                <a:cxn ang="0">
                  <a:pos x="0" y="2147483647"/>
                </a:cxn>
              </a:cxnLst>
              <a:rect l="txL" t="txT" r="txR" b="txB"/>
              <a:pathLst>
                <a:path w="4" h="12">
                  <a:moveTo>
                    <a:pt x="3" y="0"/>
                  </a:moveTo>
                  <a:cubicBezTo>
                    <a:pt x="4" y="4"/>
                    <a:pt x="1" y="8"/>
                    <a:pt x="0" y="12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95" name="Freeform 233"/>
            <p:cNvSpPr/>
            <p:nvPr/>
          </p:nvSpPr>
          <p:spPr>
            <a:xfrm>
              <a:off x="4485" y="3315"/>
              <a:ext cx="10" cy="40"/>
            </a:xfrm>
            <a:custGeom>
              <a:avLst/>
              <a:gdLst>
                <a:gd name="txL" fmla="*/ 0 w 4"/>
                <a:gd name="txT" fmla="*/ 0 h 15"/>
                <a:gd name="txR" fmla="*/ 4 w 4"/>
                <a:gd name="txB" fmla="*/ 15 h 15"/>
              </a:gdLst>
              <a:ahLst/>
              <a:cxnLst>
                <a:cxn ang="0">
                  <a:pos x="434633233" y="0"/>
                </a:cxn>
                <a:cxn ang="0">
                  <a:pos x="0" y="2147483647"/>
                </a:cxn>
              </a:cxnLst>
              <a:rect l="txL" t="txT" r="txR" b="txB"/>
              <a:pathLst>
                <a:path w="4" h="15">
                  <a:moveTo>
                    <a:pt x="2" y="0"/>
                  </a:moveTo>
                  <a:cubicBezTo>
                    <a:pt x="4" y="5"/>
                    <a:pt x="1" y="10"/>
                    <a:pt x="0" y="15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96" name="Freeform 234"/>
            <p:cNvSpPr/>
            <p:nvPr/>
          </p:nvSpPr>
          <p:spPr>
            <a:xfrm>
              <a:off x="4423" y="3136"/>
              <a:ext cx="15" cy="59"/>
            </a:xfrm>
            <a:custGeom>
              <a:avLst/>
              <a:gdLst>
                <a:gd name="txL" fmla="*/ 0 w 6"/>
                <a:gd name="txT" fmla="*/ 0 h 22"/>
                <a:gd name="txR" fmla="*/ 6 w 6"/>
                <a:gd name="txB" fmla="*/ 22 h 22"/>
              </a:gdLst>
              <a:ahLst/>
              <a:cxnLst>
                <a:cxn ang="0">
                  <a:pos x="465632332" y="0"/>
                </a:cxn>
                <a:cxn ang="0">
                  <a:pos x="0" y="2147483647"/>
                </a:cxn>
              </a:cxnLst>
              <a:rect l="txL" t="txT" r="txR" b="txB"/>
              <a:pathLst>
                <a:path w="6" h="22">
                  <a:moveTo>
                    <a:pt x="2" y="0"/>
                  </a:moveTo>
                  <a:cubicBezTo>
                    <a:pt x="2" y="8"/>
                    <a:pt x="6" y="16"/>
                    <a:pt x="0" y="22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97" name="Freeform 235"/>
            <p:cNvSpPr/>
            <p:nvPr/>
          </p:nvSpPr>
          <p:spPr>
            <a:xfrm>
              <a:off x="4168" y="3171"/>
              <a:ext cx="10" cy="69"/>
            </a:xfrm>
            <a:custGeom>
              <a:avLst/>
              <a:gdLst>
                <a:gd name="txL" fmla="*/ 0 w 4"/>
                <a:gd name="txT" fmla="*/ 0 h 26"/>
                <a:gd name="txR" fmla="*/ 4 w 4"/>
                <a:gd name="txB" fmla="*/ 26 h 26"/>
              </a:gdLst>
              <a:ahLst/>
              <a:cxnLst>
                <a:cxn ang="0">
                  <a:pos x="900312211" y="0"/>
                </a:cxn>
                <a:cxn ang="0">
                  <a:pos x="0" y="2147483647"/>
                </a:cxn>
              </a:cxnLst>
              <a:rect l="txL" t="txT" r="txR" b="txB"/>
              <a:pathLst>
                <a:path w="4" h="26">
                  <a:moveTo>
                    <a:pt x="4" y="0"/>
                  </a:moveTo>
                  <a:cubicBezTo>
                    <a:pt x="2" y="9"/>
                    <a:pt x="3" y="17"/>
                    <a:pt x="0" y="26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98" name="Freeform 236"/>
            <p:cNvSpPr/>
            <p:nvPr/>
          </p:nvSpPr>
          <p:spPr>
            <a:xfrm>
              <a:off x="4133" y="3315"/>
              <a:ext cx="27" cy="56"/>
            </a:xfrm>
            <a:custGeom>
              <a:avLst/>
              <a:gdLst>
                <a:gd name="txL" fmla="*/ 0 w 11"/>
                <a:gd name="txT" fmla="*/ 0 h 21"/>
                <a:gd name="txR" fmla="*/ 11 w 11"/>
                <a:gd name="txB" fmla="*/ 21 h 21"/>
              </a:gdLst>
              <a:ahLst/>
              <a:cxnLst>
                <a:cxn ang="0">
                  <a:pos x="1695919563" y="0"/>
                </a:cxn>
                <a:cxn ang="0">
                  <a:pos x="1256884242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" h="21">
                  <a:moveTo>
                    <a:pt x="11" y="0"/>
                  </a:moveTo>
                  <a:cubicBezTo>
                    <a:pt x="10" y="3"/>
                    <a:pt x="10" y="8"/>
                    <a:pt x="8" y="12"/>
                  </a:cubicBezTo>
                  <a:cubicBezTo>
                    <a:pt x="6" y="15"/>
                    <a:pt x="2" y="17"/>
                    <a:pt x="0" y="21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299" name="Freeform 237"/>
            <p:cNvSpPr/>
            <p:nvPr/>
          </p:nvSpPr>
          <p:spPr>
            <a:xfrm>
              <a:off x="4008" y="3429"/>
              <a:ext cx="107" cy="131"/>
            </a:xfrm>
            <a:custGeom>
              <a:avLst/>
              <a:gdLst>
                <a:gd name="txL" fmla="*/ 0 w 43"/>
                <a:gd name="txT" fmla="*/ 0 h 49"/>
                <a:gd name="txR" fmla="*/ 43 w 43"/>
                <a:gd name="txB" fmla="*/ 49 h 49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43" h="49">
                  <a:moveTo>
                    <a:pt x="43" y="0"/>
                  </a:moveTo>
                  <a:cubicBezTo>
                    <a:pt x="42" y="5"/>
                    <a:pt x="40" y="12"/>
                    <a:pt x="36" y="15"/>
                  </a:cubicBezTo>
                  <a:cubicBezTo>
                    <a:pt x="32" y="18"/>
                    <a:pt x="26" y="18"/>
                    <a:pt x="22" y="21"/>
                  </a:cubicBezTo>
                  <a:cubicBezTo>
                    <a:pt x="17" y="26"/>
                    <a:pt x="17" y="33"/>
                    <a:pt x="13" y="37"/>
                  </a:cubicBezTo>
                  <a:cubicBezTo>
                    <a:pt x="10" y="41"/>
                    <a:pt x="4" y="46"/>
                    <a:pt x="0" y="49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00" name="Freeform 238"/>
            <p:cNvSpPr/>
            <p:nvPr/>
          </p:nvSpPr>
          <p:spPr>
            <a:xfrm>
              <a:off x="4233" y="3541"/>
              <a:ext cx="15" cy="54"/>
            </a:xfrm>
            <a:custGeom>
              <a:avLst/>
              <a:gdLst>
                <a:gd name="txL" fmla="*/ 0 w 6"/>
                <a:gd name="txT" fmla="*/ 0 h 20"/>
                <a:gd name="txR" fmla="*/ 6 w 6"/>
                <a:gd name="txB" fmla="*/ 20 h 20"/>
              </a:gdLst>
              <a:ahLst/>
              <a:cxnLst>
                <a:cxn ang="0">
                  <a:pos x="726462169" y="0"/>
                </a:cxn>
                <a:cxn ang="0">
                  <a:pos x="0" y="2147483647"/>
                </a:cxn>
              </a:cxnLst>
              <a:rect l="txL" t="txT" r="txR" b="txB"/>
              <a:pathLst>
                <a:path w="6" h="20">
                  <a:moveTo>
                    <a:pt x="3" y="0"/>
                  </a:moveTo>
                  <a:cubicBezTo>
                    <a:pt x="6" y="5"/>
                    <a:pt x="1" y="15"/>
                    <a:pt x="0" y="20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01" name="Freeform 239"/>
            <p:cNvSpPr/>
            <p:nvPr/>
          </p:nvSpPr>
          <p:spPr>
            <a:xfrm>
              <a:off x="4155" y="3520"/>
              <a:ext cx="23" cy="51"/>
            </a:xfrm>
            <a:custGeom>
              <a:avLst/>
              <a:gdLst>
                <a:gd name="txL" fmla="*/ 0 w 9"/>
                <a:gd name="txT" fmla="*/ 0 h 19"/>
                <a:gd name="txR" fmla="*/ 9 w 9"/>
                <a:gd name="txB" fmla="*/ 19 h 19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9" h="19">
                  <a:moveTo>
                    <a:pt x="9" y="0"/>
                  </a:moveTo>
                  <a:cubicBezTo>
                    <a:pt x="8" y="7"/>
                    <a:pt x="7" y="14"/>
                    <a:pt x="0" y="19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02" name="Freeform 240"/>
            <p:cNvSpPr/>
            <p:nvPr/>
          </p:nvSpPr>
          <p:spPr>
            <a:xfrm>
              <a:off x="4150" y="3517"/>
              <a:ext cx="15" cy="48"/>
            </a:xfrm>
            <a:custGeom>
              <a:avLst/>
              <a:gdLst>
                <a:gd name="txL" fmla="*/ 0 w 6"/>
                <a:gd name="txT" fmla="*/ 0 h 18"/>
                <a:gd name="txR" fmla="*/ 6 w 6"/>
                <a:gd name="txB" fmla="*/ 18 h 18"/>
              </a:gdLst>
              <a:ahLst/>
              <a:cxnLst>
                <a:cxn ang="0">
                  <a:pos x="1355284689" y="0"/>
                </a:cxn>
                <a:cxn ang="0">
                  <a:pos x="0" y="2147483647"/>
                </a:cxn>
              </a:cxnLst>
              <a:rect l="txL" t="txT" r="txR" b="txB"/>
              <a:pathLst>
                <a:path w="6" h="18">
                  <a:moveTo>
                    <a:pt x="6" y="0"/>
                  </a:moveTo>
                  <a:cubicBezTo>
                    <a:pt x="4" y="6"/>
                    <a:pt x="0" y="12"/>
                    <a:pt x="0" y="18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03" name="Freeform 241"/>
            <p:cNvSpPr/>
            <p:nvPr/>
          </p:nvSpPr>
          <p:spPr>
            <a:xfrm>
              <a:off x="4140" y="3376"/>
              <a:ext cx="23" cy="64"/>
            </a:xfrm>
            <a:custGeom>
              <a:avLst/>
              <a:gdLst>
                <a:gd name="txL" fmla="*/ 0 w 9"/>
                <a:gd name="txT" fmla="*/ 0 h 24"/>
                <a:gd name="txR" fmla="*/ 9 w 9"/>
                <a:gd name="txB" fmla="*/ 24 h 24"/>
              </a:gdLst>
              <a:ahLst/>
              <a:cxnLst>
                <a:cxn ang="0">
                  <a:pos x="2097955662" y="0"/>
                </a:cxn>
                <a:cxn ang="0">
                  <a:pos x="0" y="2147483647"/>
                </a:cxn>
              </a:cxnLst>
              <a:rect l="txL" t="txT" r="txR" b="txB"/>
              <a:pathLst>
                <a:path w="9" h="24">
                  <a:moveTo>
                    <a:pt x="6" y="0"/>
                  </a:moveTo>
                  <a:cubicBezTo>
                    <a:pt x="9" y="8"/>
                    <a:pt x="4" y="18"/>
                    <a:pt x="0" y="24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04" name="Freeform 242"/>
            <p:cNvSpPr/>
            <p:nvPr/>
          </p:nvSpPr>
          <p:spPr>
            <a:xfrm>
              <a:off x="3783" y="3115"/>
              <a:ext cx="242" cy="194"/>
            </a:xfrm>
            <a:custGeom>
              <a:avLst/>
              <a:gdLst>
                <a:gd name="txL" fmla="*/ 0 w 97"/>
                <a:gd name="txT" fmla="*/ 0 h 73"/>
                <a:gd name="txR" fmla="*/ 97 w 97"/>
                <a:gd name="txB" fmla="*/ 73 h 73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97" h="73">
                  <a:moveTo>
                    <a:pt x="97" y="0"/>
                  </a:moveTo>
                  <a:cubicBezTo>
                    <a:pt x="95" y="20"/>
                    <a:pt x="83" y="34"/>
                    <a:pt x="68" y="46"/>
                  </a:cubicBezTo>
                  <a:cubicBezTo>
                    <a:pt x="60" y="53"/>
                    <a:pt x="50" y="55"/>
                    <a:pt x="40" y="59"/>
                  </a:cubicBezTo>
                  <a:cubicBezTo>
                    <a:pt x="33" y="61"/>
                    <a:pt x="27" y="63"/>
                    <a:pt x="21" y="65"/>
                  </a:cubicBezTo>
                  <a:cubicBezTo>
                    <a:pt x="14" y="68"/>
                    <a:pt x="7" y="72"/>
                    <a:pt x="0" y="73"/>
                  </a:cubicBezTo>
                </a:path>
              </a:pathLst>
            </a:custGeom>
            <a:noFill/>
            <a:ln w="7938" cap="rnd" cmpd="sng">
              <a:solidFill>
                <a:srgbClr val="D4AB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05" name="Freeform 243"/>
            <p:cNvSpPr/>
            <p:nvPr/>
          </p:nvSpPr>
          <p:spPr>
            <a:xfrm>
              <a:off x="3915" y="3264"/>
              <a:ext cx="128" cy="264"/>
            </a:xfrm>
            <a:custGeom>
              <a:avLst/>
              <a:gdLst>
                <a:gd name="txL" fmla="*/ 0 w 51"/>
                <a:gd name="txT" fmla="*/ 0 h 99"/>
                <a:gd name="txR" fmla="*/ 51 w 51"/>
                <a:gd name="txB" fmla="*/ 99 h 99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47962317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51" h="99">
                  <a:moveTo>
                    <a:pt x="51" y="0"/>
                  </a:moveTo>
                  <a:cubicBezTo>
                    <a:pt x="41" y="5"/>
                    <a:pt x="33" y="16"/>
                    <a:pt x="27" y="24"/>
                  </a:cubicBezTo>
                  <a:cubicBezTo>
                    <a:pt x="24" y="28"/>
                    <a:pt x="20" y="32"/>
                    <a:pt x="18" y="36"/>
                  </a:cubicBezTo>
                  <a:cubicBezTo>
                    <a:pt x="15" y="42"/>
                    <a:pt x="14" y="49"/>
                    <a:pt x="12" y="55"/>
                  </a:cubicBezTo>
                  <a:cubicBezTo>
                    <a:pt x="9" y="64"/>
                    <a:pt x="8" y="73"/>
                    <a:pt x="6" y="82"/>
                  </a:cubicBezTo>
                  <a:cubicBezTo>
                    <a:pt x="5" y="87"/>
                    <a:pt x="4" y="96"/>
                    <a:pt x="0" y="99"/>
                  </a:cubicBezTo>
                </a:path>
              </a:pathLst>
            </a:custGeom>
            <a:noFill/>
            <a:ln w="7938" cap="rnd" cmpd="sng">
              <a:solidFill>
                <a:srgbClr val="D4AB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06" name="Freeform 244"/>
            <p:cNvSpPr/>
            <p:nvPr/>
          </p:nvSpPr>
          <p:spPr>
            <a:xfrm>
              <a:off x="3918" y="3005"/>
              <a:ext cx="45" cy="72"/>
            </a:xfrm>
            <a:custGeom>
              <a:avLst/>
              <a:gdLst>
                <a:gd name="txL" fmla="*/ 0 w 18"/>
                <a:gd name="txT" fmla="*/ 0 h 27"/>
                <a:gd name="txR" fmla="*/ 18 w 18"/>
                <a:gd name="txB" fmla="*/ 27 h 27"/>
              </a:gdLst>
              <a:ahLst/>
              <a:cxnLst>
                <a:cxn ang="0">
                  <a:pos x="2147483647" y="0"/>
                </a:cxn>
                <a:cxn ang="0">
                  <a:pos x="1339194632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8" h="27">
                  <a:moveTo>
                    <a:pt x="18" y="0"/>
                  </a:moveTo>
                  <a:cubicBezTo>
                    <a:pt x="14" y="3"/>
                    <a:pt x="9" y="8"/>
                    <a:pt x="6" y="12"/>
                  </a:cubicBezTo>
                  <a:cubicBezTo>
                    <a:pt x="3" y="17"/>
                    <a:pt x="3" y="23"/>
                    <a:pt x="0" y="27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07" name="Freeform 245"/>
            <p:cNvSpPr/>
            <p:nvPr/>
          </p:nvSpPr>
          <p:spPr>
            <a:xfrm>
              <a:off x="4118" y="2755"/>
              <a:ext cx="70" cy="40"/>
            </a:xfrm>
            <a:custGeom>
              <a:avLst/>
              <a:gdLst>
                <a:gd name="txL" fmla="*/ 0 w 28"/>
                <a:gd name="txT" fmla="*/ 0 h 15"/>
                <a:gd name="txR" fmla="*/ 28 w 28"/>
                <a:gd name="txB" fmla="*/ 15 h 15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28" h="15">
                  <a:moveTo>
                    <a:pt x="28" y="0"/>
                  </a:moveTo>
                  <a:cubicBezTo>
                    <a:pt x="26" y="3"/>
                    <a:pt x="23" y="4"/>
                    <a:pt x="20" y="7"/>
                  </a:cubicBezTo>
                  <a:cubicBezTo>
                    <a:pt x="18" y="9"/>
                    <a:pt x="16" y="11"/>
                    <a:pt x="13" y="12"/>
                  </a:cubicBezTo>
                  <a:cubicBezTo>
                    <a:pt x="9" y="14"/>
                    <a:pt x="4" y="15"/>
                    <a:pt x="0" y="15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08" name="Freeform 246"/>
            <p:cNvSpPr/>
            <p:nvPr/>
          </p:nvSpPr>
          <p:spPr>
            <a:xfrm>
              <a:off x="4048" y="2829"/>
              <a:ext cx="10" cy="19"/>
            </a:xfrm>
            <a:custGeom>
              <a:avLst/>
              <a:gdLst>
                <a:gd name="txL" fmla="*/ 0 w 4"/>
                <a:gd name="txT" fmla="*/ 0 h 7"/>
                <a:gd name="txR" fmla="*/ 4 w 4"/>
                <a:gd name="txB" fmla="*/ 7 h 7"/>
              </a:gdLst>
              <a:ahLst/>
              <a:cxnLst>
                <a:cxn ang="0">
                  <a:pos x="0" y="0"/>
                </a:cxn>
                <a:cxn ang="0">
                  <a:pos x="900312211" y="2147483647"/>
                </a:cxn>
              </a:cxnLst>
              <a:rect l="txL" t="txT" r="txR" b="txB"/>
              <a:pathLst>
                <a:path w="4" h="7">
                  <a:moveTo>
                    <a:pt x="0" y="0"/>
                  </a:moveTo>
                  <a:cubicBezTo>
                    <a:pt x="1" y="2"/>
                    <a:pt x="2" y="5"/>
                    <a:pt x="4" y="7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09" name="Freeform 247"/>
            <p:cNvSpPr/>
            <p:nvPr/>
          </p:nvSpPr>
          <p:spPr>
            <a:xfrm>
              <a:off x="4028" y="2832"/>
              <a:ext cx="10" cy="11"/>
            </a:xfrm>
            <a:custGeom>
              <a:avLst/>
              <a:gdLst>
                <a:gd name="txL" fmla="*/ 0 w 4"/>
                <a:gd name="txT" fmla="*/ 0 h 4"/>
                <a:gd name="txR" fmla="*/ 4 w 4"/>
                <a:gd name="txB" fmla="*/ 4 h 4"/>
              </a:gdLst>
              <a:ahLst/>
              <a:cxnLst>
                <a:cxn ang="0">
                  <a:pos x="900312211" y="2147483647"/>
                </a:cxn>
                <a:cxn ang="0">
                  <a:pos x="0" y="0"/>
                </a:cxn>
              </a:cxnLst>
              <a:rect l="txL" t="txT" r="txR" b="txB"/>
              <a:pathLst>
                <a:path w="4" h="4">
                  <a:moveTo>
                    <a:pt x="4" y="4"/>
                  </a:moveTo>
                  <a:cubicBezTo>
                    <a:pt x="3" y="3"/>
                    <a:pt x="2" y="1"/>
                    <a:pt x="0" y="0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10" name="Freeform 248"/>
            <p:cNvSpPr/>
            <p:nvPr/>
          </p:nvSpPr>
          <p:spPr>
            <a:xfrm>
              <a:off x="3510" y="3293"/>
              <a:ext cx="33" cy="192"/>
            </a:xfrm>
            <a:custGeom>
              <a:avLst/>
              <a:gdLst>
                <a:gd name="txL" fmla="*/ 0 w 13"/>
                <a:gd name="txT" fmla="*/ 0 h 72"/>
                <a:gd name="txR" fmla="*/ 13 w 13"/>
                <a:gd name="txB" fmla="*/ 72 h 72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13" h="72">
                  <a:moveTo>
                    <a:pt x="13" y="0"/>
                  </a:moveTo>
                  <a:cubicBezTo>
                    <a:pt x="9" y="25"/>
                    <a:pt x="13" y="50"/>
                    <a:pt x="0" y="72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11" name="Freeform 249"/>
            <p:cNvSpPr/>
            <p:nvPr/>
          </p:nvSpPr>
          <p:spPr>
            <a:xfrm>
              <a:off x="3515" y="3211"/>
              <a:ext cx="10" cy="184"/>
            </a:xfrm>
            <a:custGeom>
              <a:avLst/>
              <a:gdLst>
                <a:gd name="txL" fmla="*/ 0 w 4"/>
                <a:gd name="txT" fmla="*/ 0 h 69"/>
                <a:gd name="txR" fmla="*/ 4 w 4"/>
                <a:gd name="txB" fmla="*/ 69 h 69"/>
              </a:gdLst>
              <a:ahLst/>
              <a:cxnLst>
                <a:cxn ang="0">
                  <a:pos x="609746749" y="0"/>
                </a:cxn>
                <a:cxn ang="0">
                  <a:pos x="434633233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4" h="69">
                  <a:moveTo>
                    <a:pt x="3" y="0"/>
                  </a:moveTo>
                  <a:cubicBezTo>
                    <a:pt x="4" y="11"/>
                    <a:pt x="2" y="22"/>
                    <a:pt x="2" y="32"/>
                  </a:cubicBezTo>
                  <a:cubicBezTo>
                    <a:pt x="2" y="44"/>
                    <a:pt x="2" y="57"/>
                    <a:pt x="0" y="69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12" name="Freeform 250"/>
            <p:cNvSpPr/>
            <p:nvPr/>
          </p:nvSpPr>
          <p:spPr>
            <a:xfrm>
              <a:off x="1973" y="3432"/>
              <a:ext cx="1465" cy="67"/>
            </a:xfrm>
            <a:custGeom>
              <a:avLst/>
              <a:gdLst>
                <a:gd name="txL" fmla="*/ 0 w 586"/>
                <a:gd name="txT" fmla="*/ 0 h 25"/>
                <a:gd name="txR" fmla="*/ 586 w 586"/>
                <a:gd name="txB" fmla="*/ 25 h 25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1061737634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86" h="25">
                  <a:moveTo>
                    <a:pt x="586" y="15"/>
                  </a:moveTo>
                  <a:cubicBezTo>
                    <a:pt x="577" y="15"/>
                    <a:pt x="570" y="15"/>
                    <a:pt x="566" y="15"/>
                  </a:cubicBezTo>
                  <a:cubicBezTo>
                    <a:pt x="543" y="13"/>
                    <a:pt x="537" y="14"/>
                    <a:pt x="503" y="11"/>
                  </a:cubicBezTo>
                  <a:cubicBezTo>
                    <a:pt x="470" y="8"/>
                    <a:pt x="400" y="7"/>
                    <a:pt x="310" y="15"/>
                  </a:cubicBezTo>
                  <a:cubicBezTo>
                    <a:pt x="220" y="22"/>
                    <a:pt x="137" y="25"/>
                    <a:pt x="113" y="25"/>
                  </a:cubicBezTo>
                  <a:cubicBezTo>
                    <a:pt x="74" y="25"/>
                    <a:pt x="14" y="15"/>
                    <a:pt x="0" y="16"/>
                  </a:cubicBezTo>
                  <a:cubicBezTo>
                    <a:pt x="9" y="12"/>
                    <a:pt x="93" y="13"/>
                    <a:pt x="116" y="14"/>
                  </a:cubicBezTo>
                  <a:cubicBezTo>
                    <a:pt x="138" y="16"/>
                    <a:pt x="269" y="3"/>
                    <a:pt x="322" y="1"/>
                  </a:cubicBezTo>
                  <a:cubicBezTo>
                    <a:pt x="375" y="0"/>
                    <a:pt x="478" y="2"/>
                    <a:pt x="504" y="6"/>
                  </a:cubicBezTo>
                  <a:cubicBezTo>
                    <a:pt x="521" y="7"/>
                    <a:pt x="586" y="15"/>
                    <a:pt x="586" y="15"/>
                  </a:cubicBezTo>
                  <a:close/>
                </a:path>
              </a:pathLst>
            </a:custGeom>
            <a:solidFill>
              <a:srgbClr val="FCE0D4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13" name="Freeform 251"/>
            <p:cNvSpPr/>
            <p:nvPr/>
          </p:nvSpPr>
          <p:spPr>
            <a:xfrm>
              <a:off x="2878" y="3021"/>
              <a:ext cx="535" cy="80"/>
            </a:xfrm>
            <a:custGeom>
              <a:avLst/>
              <a:gdLst>
                <a:gd name="txL" fmla="*/ 0 w 214"/>
                <a:gd name="txT" fmla="*/ 0 h 30"/>
                <a:gd name="txR" fmla="*/ 214 w 214"/>
                <a:gd name="txB" fmla="*/ 30 h 30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214" h="30">
                  <a:moveTo>
                    <a:pt x="0" y="0"/>
                  </a:moveTo>
                  <a:cubicBezTo>
                    <a:pt x="48" y="9"/>
                    <a:pt x="119" y="22"/>
                    <a:pt x="143" y="23"/>
                  </a:cubicBezTo>
                  <a:cubicBezTo>
                    <a:pt x="167" y="23"/>
                    <a:pt x="199" y="22"/>
                    <a:pt x="214" y="23"/>
                  </a:cubicBezTo>
                  <a:cubicBezTo>
                    <a:pt x="187" y="23"/>
                    <a:pt x="147" y="30"/>
                    <a:pt x="126" y="28"/>
                  </a:cubicBezTo>
                  <a:cubicBezTo>
                    <a:pt x="104" y="27"/>
                    <a:pt x="24" y="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14" name="Freeform 252"/>
            <p:cNvSpPr/>
            <p:nvPr/>
          </p:nvSpPr>
          <p:spPr>
            <a:xfrm>
              <a:off x="3485" y="3405"/>
              <a:ext cx="10" cy="110"/>
            </a:xfrm>
            <a:custGeom>
              <a:avLst/>
              <a:gdLst>
                <a:gd name="txL" fmla="*/ 0 w 4"/>
                <a:gd name="txT" fmla="*/ 0 h 41"/>
                <a:gd name="txR" fmla="*/ 4 w 4"/>
                <a:gd name="txB" fmla="*/ 41 h 41"/>
              </a:gdLst>
              <a:ahLst/>
              <a:cxnLst>
                <a:cxn ang="0">
                  <a:pos x="434633233" y="0"/>
                </a:cxn>
                <a:cxn ang="0">
                  <a:pos x="900312211" y="2147483647"/>
                </a:cxn>
              </a:cxnLst>
              <a:rect l="txL" t="txT" r="txR" b="txB"/>
              <a:pathLst>
                <a:path w="4" h="41">
                  <a:moveTo>
                    <a:pt x="2" y="0"/>
                  </a:moveTo>
                  <a:cubicBezTo>
                    <a:pt x="0" y="12"/>
                    <a:pt x="4" y="41"/>
                    <a:pt x="4" y="41"/>
                  </a:cubicBezTo>
                </a:path>
              </a:pathLst>
            </a:custGeom>
            <a:noFill/>
            <a:ln w="7938" cap="rnd" cmpd="sng">
              <a:solidFill>
                <a:srgbClr val="C189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15" name="Freeform 253"/>
            <p:cNvSpPr/>
            <p:nvPr/>
          </p:nvSpPr>
          <p:spPr>
            <a:xfrm>
              <a:off x="1896" y="3040"/>
              <a:ext cx="132" cy="136"/>
            </a:xfrm>
            <a:custGeom>
              <a:avLst/>
              <a:gdLst>
                <a:gd name="txL" fmla="*/ 0 w 53"/>
                <a:gd name="txT" fmla="*/ 0 h 51"/>
                <a:gd name="txR" fmla="*/ 53 w 53"/>
                <a:gd name="txB" fmla="*/ 51 h 51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53" h="51">
                  <a:moveTo>
                    <a:pt x="53" y="0"/>
                  </a:moveTo>
                  <a:cubicBezTo>
                    <a:pt x="5" y="18"/>
                    <a:pt x="0" y="51"/>
                    <a:pt x="0" y="51"/>
                  </a:cubicBezTo>
                </a:path>
              </a:pathLst>
            </a:custGeom>
            <a:noFill/>
            <a:ln w="7938" cap="rnd" cmpd="sng">
              <a:solidFill>
                <a:srgbClr val="D4AB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16" name="Freeform 254"/>
            <p:cNvSpPr/>
            <p:nvPr/>
          </p:nvSpPr>
          <p:spPr>
            <a:xfrm>
              <a:off x="3910" y="3059"/>
              <a:ext cx="20" cy="21"/>
            </a:xfrm>
            <a:custGeom>
              <a:avLst/>
              <a:gdLst>
                <a:gd name="txL" fmla="*/ 0 w 8"/>
                <a:gd name="txT" fmla="*/ 0 h 8"/>
                <a:gd name="txR" fmla="*/ 8 w 8"/>
                <a:gd name="txB" fmla="*/ 8 h 8"/>
              </a:gdLst>
              <a:ahLst/>
              <a:cxnLst>
                <a:cxn ang="0">
                  <a:pos x="1338116162" y="2147483647"/>
                </a:cxn>
                <a:cxn ang="0">
                  <a:pos x="243898844" y="731633939"/>
                </a:cxn>
                <a:cxn ang="0">
                  <a:pos x="1815952414" y="1920536780"/>
                </a:cxn>
              </a:cxnLst>
              <a:rect l="txL" t="txT" r="txR" b="txB"/>
              <a:pathLst>
                <a:path w="8" h="8">
                  <a:moveTo>
                    <a:pt x="6" y="7"/>
                  </a:moveTo>
                  <a:cubicBezTo>
                    <a:pt x="3" y="8"/>
                    <a:pt x="0" y="3"/>
                    <a:pt x="1" y="1"/>
                  </a:cubicBezTo>
                  <a:cubicBezTo>
                    <a:pt x="4" y="0"/>
                    <a:pt x="7" y="1"/>
                    <a:pt x="8" y="3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17" name="Freeform 255"/>
            <p:cNvSpPr/>
            <p:nvPr/>
          </p:nvSpPr>
          <p:spPr>
            <a:xfrm>
              <a:off x="4013" y="3123"/>
              <a:ext cx="20" cy="21"/>
            </a:xfrm>
            <a:custGeom>
              <a:avLst/>
              <a:gdLst>
                <a:gd name="txL" fmla="*/ 0 w 8"/>
                <a:gd name="txT" fmla="*/ 0 h 8"/>
                <a:gd name="txR" fmla="*/ 8 w 8"/>
                <a:gd name="txB" fmla="*/ 8 h 8"/>
              </a:gdLst>
              <a:ahLst/>
              <a:cxnLst>
                <a:cxn ang="0">
                  <a:pos x="1815952414" y="731633939"/>
                </a:cxn>
                <a:cxn ang="0">
                  <a:pos x="0" y="731633939"/>
                </a:cxn>
                <a:cxn ang="0">
                  <a:pos x="1524367273" y="2147483647"/>
                </a:cxn>
              </a:cxnLst>
              <a:rect l="txL" t="txT" r="txR" b="txB"/>
              <a:pathLst>
                <a:path w="8" h="8">
                  <a:moveTo>
                    <a:pt x="8" y="1"/>
                  </a:moveTo>
                  <a:cubicBezTo>
                    <a:pt x="5" y="0"/>
                    <a:pt x="2" y="0"/>
                    <a:pt x="0" y="1"/>
                  </a:cubicBezTo>
                  <a:cubicBezTo>
                    <a:pt x="0" y="4"/>
                    <a:pt x="4" y="7"/>
                    <a:pt x="7" y="8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18" name="Freeform 256"/>
            <p:cNvSpPr/>
            <p:nvPr/>
          </p:nvSpPr>
          <p:spPr>
            <a:xfrm>
              <a:off x="4023" y="3264"/>
              <a:ext cx="20" cy="21"/>
            </a:xfrm>
            <a:custGeom>
              <a:avLst/>
              <a:gdLst>
                <a:gd name="txL" fmla="*/ 0 w 8"/>
                <a:gd name="txT" fmla="*/ 0 h 8"/>
                <a:gd name="txR" fmla="*/ 8 w 8"/>
                <a:gd name="txB" fmla="*/ 8 h 8"/>
              </a:gdLst>
              <a:ahLst/>
              <a:cxnLst>
                <a:cxn ang="0">
                  <a:pos x="1815952414" y="1920536780"/>
                </a:cxn>
                <a:cxn ang="0">
                  <a:pos x="0" y="0"/>
                </a:cxn>
                <a:cxn ang="0">
                  <a:pos x="1086582842" y="2147483647"/>
                </a:cxn>
              </a:cxnLst>
              <a:rect l="txL" t="txT" r="txR" b="txB"/>
              <a:pathLst>
                <a:path w="8" h="8">
                  <a:moveTo>
                    <a:pt x="8" y="3"/>
                  </a:moveTo>
                  <a:cubicBezTo>
                    <a:pt x="5" y="2"/>
                    <a:pt x="3" y="0"/>
                    <a:pt x="0" y="0"/>
                  </a:cubicBezTo>
                  <a:cubicBezTo>
                    <a:pt x="0" y="3"/>
                    <a:pt x="3" y="6"/>
                    <a:pt x="5" y="8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19" name="Freeform 257"/>
            <p:cNvSpPr/>
            <p:nvPr/>
          </p:nvSpPr>
          <p:spPr>
            <a:xfrm>
              <a:off x="3783" y="3285"/>
              <a:ext cx="20" cy="27"/>
            </a:xfrm>
            <a:custGeom>
              <a:avLst/>
              <a:gdLst>
                <a:gd name="txL" fmla="*/ 0 w 8"/>
                <a:gd name="txT" fmla="*/ 0 h 10"/>
                <a:gd name="txR" fmla="*/ 8 w 8"/>
                <a:gd name="txB" fmla="*/ 10 h 10"/>
              </a:gdLst>
              <a:ahLst/>
              <a:cxnLst>
                <a:cxn ang="0">
                  <a:pos x="243898844" y="2147483647"/>
                </a:cxn>
                <a:cxn ang="0">
                  <a:pos x="243898844" y="0"/>
                </a:cxn>
                <a:cxn ang="0">
                  <a:pos x="1815952414" y="2147483647"/>
                </a:cxn>
              </a:cxnLst>
              <a:rect l="txL" t="txT" r="txR" b="txB"/>
              <a:pathLst>
                <a:path w="8" h="10">
                  <a:moveTo>
                    <a:pt x="1" y="10"/>
                  </a:moveTo>
                  <a:cubicBezTo>
                    <a:pt x="0" y="8"/>
                    <a:pt x="0" y="2"/>
                    <a:pt x="1" y="0"/>
                  </a:cubicBezTo>
                  <a:cubicBezTo>
                    <a:pt x="3" y="2"/>
                    <a:pt x="6" y="5"/>
                    <a:pt x="8" y="7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20" name="Freeform 258"/>
            <p:cNvSpPr/>
            <p:nvPr/>
          </p:nvSpPr>
          <p:spPr>
            <a:xfrm>
              <a:off x="3908" y="3501"/>
              <a:ext cx="25" cy="30"/>
            </a:xfrm>
            <a:custGeom>
              <a:avLst/>
              <a:gdLst>
                <a:gd name="txL" fmla="*/ 0 w 10"/>
                <a:gd name="txT" fmla="*/ 0 h 11"/>
                <a:gd name="txR" fmla="*/ 10 w 10"/>
                <a:gd name="txB" fmla="*/ 11 h 11"/>
              </a:gdLst>
              <a:ahLst/>
              <a:cxnLst>
                <a:cxn ang="0">
                  <a:pos x="1350322045" y="2147483647"/>
                </a:cxn>
                <a:cxn ang="0">
                  <a:pos x="0" y="2147483647"/>
                </a:cxn>
                <a:cxn ang="0">
                  <a:pos x="1816154827" y="2147483647"/>
                </a:cxn>
                <a:cxn ang="0">
                  <a:pos x="622145843" y="1535514231"/>
                </a:cxn>
                <a:cxn ang="0">
                  <a:pos x="2147483647" y="1535514231"/>
                </a:cxn>
              </a:cxnLst>
              <a:rect l="txL" t="txT" r="txR" b="txB"/>
              <a:pathLst>
                <a:path w="10" h="11">
                  <a:moveTo>
                    <a:pt x="6" y="11"/>
                  </a:moveTo>
                  <a:cubicBezTo>
                    <a:pt x="3" y="10"/>
                    <a:pt x="0" y="7"/>
                    <a:pt x="0" y="4"/>
                  </a:cubicBezTo>
                  <a:cubicBezTo>
                    <a:pt x="3" y="4"/>
                    <a:pt x="6" y="5"/>
                    <a:pt x="8" y="6"/>
                  </a:cubicBezTo>
                  <a:cubicBezTo>
                    <a:pt x="6" y="4"/>
                    <a:pt x="4" y="3"/>
                    <a:pt x="3" y="1"/>
                  </a:cubicBezTo>
                  <a:cubicBezTo>
                    <a:pt x="5" y="0"/>
                    <a:pt x="8" y="0"/>
                    <a:pt x="10" y="1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21" name="Freeform 259"/>
            <p:cNvSpPr/>
            <p:nvPr/>
          </p:nvSpPr>
          <p:spPr>
            <a:xfrm>
              <a:off x="4168" y="3173"/>
              <a:ext cx="17" cy="14"/>
            </a:xfrm>
            <a:custGeom>
              <a:avLst/>
              <a:gdLst>
                <a:gd name="txL" fmla="*/ 0 w 7"/>
                <a:gd name="txT" fmla="*/ 0 h 5"/>
                <a:gd name="txR" fmla="*/ 7 w 7"/>
                <a:gd name="txB" fmla="*/ 5 h 5"/>
              </a:gdLst>
              <a:ahLst/>
              <a:cxnLst>
                <a:cxn ang="0">
                  <a:pos x="749507142" y="0"/>
                </a:cxn>
                <a:cxn ang="0">
                  <a:pos x="0" y="2147483647"/>
                </a:cxn>
                <a:cxn ang="0">
                  <a:pos x="863921191" y="2147483647"/>
                </a:cxn>
              </a:cxnLst>
              <a:rect l="txL" t="txT" r="txR" b="txB"/>
              <a:pathLst>
                <a:path w="7" h="5">
                  <a:moveTo>
                    <a:pt x="6" y="0"/>
                  </a:moveTo>
                  <a:cubicBezTo>
                    <a:pt x="4" y="0"/>
                    <a:pt x="1" y="0"/>
                    <a:pt x="0" y="1"/>
                  </a:cubicBezTo>
                  <a:cubicBezTo>
                    <a:pt x="1" y="4"/>
                    <a:pt x="4" y="5"/>
                    <a:pt x="7" y="5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22" name="Freeform 260"/>
            <p:cNvSpPr/>
            <p:nvPr/>
          </p:nvSpPr>
          <p:spPr>
            <a:xfrm>
              <a:off x="4145" y="3315"/>
              <a:ext cx="23" cy="10"/>
            </a:xfrm>
            <a:custGeom>
              <a:avLst/>
              <a:gdLst>
                <a:gd name="txL" fmla="*/ 0 w 9"/>
                <a:gd name="txT" fmla="*/ 0 h 4"/>
                <a:gd name="txR" fmla="*/ 9 w 9"/>
                <a:gd name="txB" fmla="*/ 4 h 4"/>
              </a:gdLst>
              <a:ahLst/>
              <a:cxnLst>
                <a:cxn ang="0">
                  <a:pos x="2147483647" y="609746749"/>
                </a:cxn>
                <a:cxn ang="0">
                  <a:pos x="0" y="0"/>
                </a:cxn>
              </a:cxnLst>
              <a:rect l="txL" t="txT" r="txR" b="txB"/>
              <a:pathLst>
                <a:path w="9" h="4">
                  <a:moveTo>
                    <a:pt x="9" y="3"/>
                  </a:moveTo>
                  <a:cubicBezTo>
                    <a:pt x="6" y="4"/>
                    <a:pt x="3" y="1"/>
                    <a:pt x="0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23" name="Freeform 261"/>
            <p:cNvSpPr/>
            <p:nvPr/>
          </p:nvSpPr>
          <p:spPr>
            <a:xfrm>
              <a:off x="4130" y="3347"/>
              <a:ext cx="20" cy="26"/>
            </a:xfrm>
            <a:custGeom>
              <a:avLst/>
              <a:gdLst>
                <a:gd name="txL" fmla="*/ 0 w 8"/>
                <a:gd name="txT" fmla="*/ 0 h 10"/>
                <a:gd name="txR" fmla="*/ 8 w 8"/>
                <a:gd name="txB" fmla="*/ 10 h 10"/>
              </a:gdLst>
              <a:ahLst/>
              <a:cxnLst>
                <a:cxn ang="0">
                  <a:pos x="1086582842" y="2147483647"/>
                </a:cxn>
                <a:cxn ang="0">
                  <a:pos x="434633233" y="0"/>
                </a:cxn>
                <a:cxn ang="0">
                  <a:pos x="1815952414" y="2147483647"/>
                </a:cxn>
              </a:cxnLst>
              <a:rect l="txL" t="txT" r="txR" b="txB"/>
              <a:pathLst>
                <a:path w="8" h="10">
                  <a:moveTo>
                    <a:pt x="5" y="10"/>
                  </a:moveTo>
                  <a:cubicBezTo>
                    <a:pt x="1" y="8"/>
                    <a:pt x="0" y="4"/>
                    <a:pt x="2" y="0"/>
                  </a:cubicBezTo>
                  <a:cubicBezTo>
                    <a:pt x="4" y="1"/>
                    <a:pt x="7" y="3"/>
                    <a:pt x="8" y="6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24" name="Freeform 262"/>
            <p:cNvSpPr/>
            <p:nvPr/>
          </p:nvSpPr>
          <p:spPr>
            <a:xfrm>
              <a:off x="4098" y="3429"/>
              <a:ext cx="22" cy="16"/>
            </a:xfrm>
            <a:custGeom>
              <a:avLst/>
              <a:gdLst>
                <a:gd name="txL" fmla="*/ 0 w 9"/>
                <a:gd name="txT" fmla="*/ 0 h 6"/>
                <a:gd name="txR" fmla="*/ 9 w 9"/>
                <a:gd name="txB" fmla="*/ 6 h 6"/>
              </a:gdLst>
              <a:ahLst/>
              <a:cxnLst>
                <a:cxn ang="0">
                  <a:pos x="1283720302" y="2147483647"/>
                </a:cxn>
                <a:cxn ang="0">
                  <a:pos x="0" y="0"/>
                </a:cxn>
              </a:cxnLst>
              <a:rect l="txL" t="txT" r="txR" b="txB"/>
              <a:pathLst>
                <a:path w="9" h="6">
                  <a:moveTo>
                    <a:pt x="9" y="6"/>
                  </a:moveTo>
                  <a:cubicBezTo>
                    <a:pt x="6" y="3"/>
                    <a:pt x="3" y="2"/>
                    <a:pt x="0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25" name="Freeform 263"/>
            <p:cNvSpPr/>
            <p:nvPr/>
          </p:nvSpPr>
          <p:spPr>
            <a:xfrm>
              <a:off x="4140" y="3381"/>
              <a:ext cx="28" cy="16"/>
            </a:xfrm>
            <a:custGeom>
              <a:avLst/>
              <a:gdLst>
                <a:gd name="txL" fmla="*/ 0 w 11"/>
                <a:gd name="txT" fmla="*/ 0 h 6"/>
                <a:gd name="txR" fmla="*/ 11 w 11"/>
                <a:gd name="txB" fmla="*/ 6 h 6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11" h="6">
                  <a:moveTo>
                    <a:pt x="11" y="0"/>
                  </a:moveTo>
                  <a:cubicBezTo>
                    <a:pt x="2" y="0"/>
                    <a:pt x="0" y="6"/>
                    <a:pt x="9" y="6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26" name="Freeform 264"/>
            <p:cNvSpPr/>
            <p:nvPr/>
          </p:nvSpPr>
          <p:spPr>
            <a:xfrm>
              <a:off x="4010" y="3523"/>
              <a:ext cx="25" cy="34"/>
            </a:xfrm>
            <a:custGeom>
              <a:avLst/>
              <a:gdLst>
                <a:gd name="txL" fmla="*/ 0 w 10"/>
                <a:gd name="txT" fmla="*/ 0 h 13"/>
                <a:gd name="txR" fmla="*/ 10 w 10"/>
                <a:gd name="txB" fmla="*/ 13 h 13"/>
              </a:gdLst>
              <a:ahLst/>
              <a:cxnLst>
                <a:cxn ang="0">
                  <a:pos x="622145843" y="2147483647"/>
                </a:cxn>
                <a:cxn ang="0">
                  <a:pos x="0" y="2147483647"/>
                </a:cxn>
                <a:cxn ang="0">
                  <a:pos x="1555363887" y="2147483647"/>
                </a:cxn>
                <a:cxn ang="0">
                  <a:pos x="903413095" y="690901055"/>
                </a:cxn>
                <a:cxn ang="0">
                  <a:pos x="2147483647" y="1116071077"/>
                </a:cxn>
              </a:cxnLst>
              <a:rect l="txL" t="txT" r="txR" b="txB"/>
              <a:pathLst>
                <a:path w="10" h="13">
                  <a:moveTo>
                    <a:pt x="3" y="13"/>
                  </a:moveTo>
                  <a:cubicBezTo>
                    <a:pt x="1" y="11"/>
                    <a:pt x="0" y="10"/>
                    <a:pt x="0" y="7"/>
                  </a:cubicBezTo>
                  <a:cubicBezTo>
                    <a:pt x="2" y="7"/>
                    <a:pt x="4" y="8"/>
                    <a:pt x="7" y="9"/>
                  </a:cubicBezTo>
                  <a:cubicBezTo>
                    <a:pt x="5" y="6"/>
                    <a:pt x="4" y="4"/>
                    <a:pt x="4" y="1"/>
                  </a:cubicBezTo>
                  <a:cubicBezTo>
                    <a:pt x="6" y="0"/>
                    <a:pt x="8" y="1"/>
                    <a:pt x="10" y="2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27" name="Freeform 265"/>
            <p:cNvSpPr/>
            <p:nvPr/>
          </p:nvSpPr>
          <p:spPr>
            <a:xfrm>
              <a:off x="4153" y="3517"/>
              <a:ext cx="15" cy="8"/>
            </a:xfrm>
            <a:custGeom>
              <a:avLst/>
              <a:gdLst>
                <a:gd name="txL" fmla="*/ 0 w 6"/>
                <a:gd name="txT" fmla="*/ 0 h 3"/>
                <a:gd name="txR" fmla="*/ 6 w 6"/>
                <a:gd name="txB" fmla="*/ 3 h 3"/>
              </a:gdLst>
              <a:ahLst/>
              <a:cxnLst>
                <a:cxn ang="0">
                  <a:pos x="1355284689" y="2147483647"/>
                </a:cxn>
                <a:cxn ang="0">
                  <a:pos x="0" y="0"/>
                </a:cxn>
              </a:cxnLst>
              <a:rect l="txL" t="txT" r="txR" b="txB"/>
              <a:pathLst>
                <a:path w="6" h="3">
                  <a:moveTo>
                    <a:pt x="6" y="3"/>
                  </a:moveTo>
                  <a:cubicBezTo>
                    <a:pt x="3" y="3"/>
                    <a:pt x="2" y="1"/>
                    <a:pt x="0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28" name="Freeform 266"/>
            <p:cNvSpPr/>
            <p:nvPr/>
          </p:nvSpPr>
          <p:spPr>
            <a:xfrm>
              <a:off x="4163" y="3509"/>
              <a:ext cx="27" cy="48"/>
            </a:xfrm>
            <a:custGeom>
              <a:avLst/>
              <a:gdLst>
                <a:gd name="txL" fmla="*/ 0 w 11"/>
                <a:gd name="txT" fmla="*/ 0 h 18"/>
                <a:gd name="txR" fmla="*/ 11 w 11"/>
                <a:gd name="txB" fmla="*/ 18 h 18"/>
              </a:gdLst>
              <a:ahLst/>
              <a:cxnLst>
                <a:cxn ang="0">
                  <a:pos x="43913758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1" h="18">
                  <a:moveTo>
                    <a:pt x="3" y="6"/>
                  </a:moveTo>
                  <a:cubicBezTo>
                    <a:pt x="10" y="0"/>
                    <a:pt x="11" y="18"/>
                    <a:pt x="0" y="1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29" name="Freeform 267"/>
            <p:cNvSpPr/>
            <p:nvPr/>
          </p:nvSpPr>
          <p:spPr>
            <a:xfrm>
              <a:off x="4145" y="3549"/>
              <a:ext cx="10" cy="8"/>
            </a:xfrm>
            <a:custGeom>
              <a:avLst/>
              <a:gdLst>
                <a:gd name="txL" fmla="*/ 0 w 4"/>
                <a:gd name="txT" fmla="*/ 0 h 3"/>
                <a:gd name="txR" fmla="*/ 4 w 4"/>
                <a:gd name="txB" fmla="*/ 3 h 3"/>
              </a:gdLst>
              <a:ahLst/>
              <a:cxnLst>
                <a:cxn ang="0">
                  <a:pos x="900312211" y="2147483647"/>
                </a:cxn>
                <a:cxn ang="0">
                  <a:pos x="0" y="0"/>
                </a:cxn>
              </a:cxnLst>
              <a:rect l="txL" t="txT" r="txR" b="txB"/>
              <a:pathLst>
                <a:path w="4" h="3">
                  <a:moveTo>
                    <a:pt x="4" y="3"/>
                  </a:moveTo>
                  <a:cubicBezTo>
                    <a:pt x="3" y="2"/>
                    <a:pt x="1" y="1"/>
                    <a:pt x="0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30" name="Freeform 268"/>
            <p:cNvSpPr/>
            <p:nvPr/>
          </p:nvSpPr>
          <p:spPr>
            <a:xfrm>
              <a:off x="4235" y="3547"/>
              <a:ext cx="13" cy="5"/>
            </a:xfrm>
            <a:custGeom>
              <a:avLst/>
              <a:gdLst>
                <a:gd name="txL" fmla="*/ 0 w 5"/>
                <a:gd name="txT" fmla="*/ 0 h 2"/>
                <a:gd name="txR" fmla="*/ 5 w 5"/>
                <a:gd name="txB" fmla="*/ 2 h 2"/>
              </a:gdLst>
              <a:ahLst/>
              <a:cxnLst>
                <a:cxn ang="0">
                  <a:pos x="2147483647" y="434633233"/>
                </a:cxn>
                <a:cxn ang="0">
                  <a:pos x="0" y="0"/>
                </a:cxn>
              </a:cxnLst>
              <a:rect l="txL" t="txT" r="txR" b="txB"/>
              <a:pathLst>
                <a:path w="5" h="2">
                  <a:moveTo>
                    <a:pt x="5" y="2"/>
                  </a:moveTo>
                  <a:cubicBezTo>
                    <a:pt x="3" y="1"/>
                    <a:pt x="1" y="1"/>
                    <a:pt x="0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31" name="Freeform 269"/>
            <p:cNvSpPr/>
            <p:nvPr/>
          </p:nvSpPr>
          <p:spPr>
            <a:xfrm>
              <a:off x="4245" y="3432"/>
              <a:ext cx="15" cy="21"/>
            </a:xfrm>
            <a:custGeom>
              <a:avLst/>
              <a:gdLst>
                <a:gd name="txL" fmla="*/ 0 w 6"/>
                <a:gd name="txT" fmla="*/ 0 h 8"/>
                <a:gd name="txR" fmla="*/ 6 w 6"/>
                <a:gd name="txB" fmla="*/ 8 h 8"/>
              </a:gdLst>
              <a:ahLst/>
              <a:cxnLst>
                <a:cxn ang="0">
                  <a:pos x="0" y="2147483647"/>
                </a:cxn>
                <a:cxn ang="0">
                  <a:pos x="1355284689" y="2147483647"/>
                </a:cxn>
                <a:cxn ang="0">
                  <a:pos x="0" y="0"/>
                </a:cxn>
              </a:cxnLst>
              <a:rect l="txL" t="txT" r="txR" b="txB"/>
              <a:pathLst>
                <a:path w="6" h="8">
                  <a:moveTo>
                    <a:pt x="0" y="7"/>
                  </a:moveTo>
                  <a:cubicBezTo>
                    <a:pt x="3" y="8"/>
                    <a:pt x="6" y="8"/>
                    <a:pt x="6" y="4"/>
                  </a:cubicBezTo>
                  <a:cubicBezTo>
                    <a:pt x="4" y="2"/>
                    <a:pt x="1" y="2"/>
                    <a:pt x="0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32" name="Freeform 270"/>
            <p:cNvSpPr/>
            <p:nvPr/>
          </p:nvSpPr>
          <p:spPr>
            <a:xfrm>
              <a:off x="4253" y="3419"/>
              <a:ext cx="37" cy="16"/>
            </a:xfrm>
            <a:custGeom>
              <a:avLst/>
              <a:gdLst>
                <a:gd name="txL" fmla="*/ 0 w 15"/>
                <a:gd name="txT" fmla="*/ 0 h 6"/>
                <a:gd name="txR" fmla="*/ 15 w 15"/>
                <a:gd name="txB" fmla="*/ 6 h 6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15" h="6">
                  <a:moveTo>
                    <a:pt x="14" y="0"/>
                  </a:moveTo>
                  <a:cubicBezTo>
                    <a:pt x="0" y="3"/>
                    <a:pt x="15" y="6"/>
                    <a:pt x="14" y="4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33" name="Freeform 271"/>
            <p:cNvSpPr/>
            <p:nvPr/>
          </p:nvSpPr>
          <p:spPr>
            <a:xfrm>
              <a:off x="4255" y="3405"/>
              <a:ext cx="15" cy="8"/>
            </a:xfrm>
            <a:custGeom>
              <a:avLst/>
              <a:gdLst>
                <a:gd name="txL" fmla="*/ 0 w 6"/>
                <a:gd name="txT" fmla="*/ 0 h 3"/>
                <a:gd name="txR" fmla="*/ 6 w 6"/>
                <a:gd name="txB" fmla="*/ 3 h 3"/>
              </a:gdLst>
              <a:ahLst/>
              <a:cxnLst>
                <a:cxn ang="0">
                  <a:pos x="1355284689" y="2147483647"/>
                </a:cxn>
                <a:cxn ang="0">
                  <a:pos x="0" y="0"/>
                </a:cxn>
              </a:cxnLst>
              <a:rect l="txL" t="txT" r="txR" b="txB"/>
              <a:pathLst>
                <a:path w="6" h="3">
                  <a:moveTo>
                    <a:pt x="6" y="3"/>
                  </a:move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34" name="Freeform 272"/>
            <p:cNvSpPr/>
            <p:nvPr/>
          </p:nvSpPr>
          <p:spPr>
            <a:xfrm>
              <a:off x="4138" y="3429"/>
              <a:ext cx="5" cy="8"/>
            </a:xfrm>
            <a:custGeom>
              <a:avLst/>
              <a:gdLst>
                <a:gd name="txL" fmla="*/ 0 w 2"/>
                <a:gd name="txT" fmla="*/ 0 h 3"/>
                <a:gd name="txR" fmla="*/ 2 w 2"/>
                <a:gd name="txB" fmla="*/ 3 h 3"/>
              </a:gdLst>
              <a:ahLst/>
              <a:cxnLst>
                <a:cxn ang="0">
                  <a:pos x="434633233" y="2147483647"/>
                </a:cxn>
                <a:cxn ang="0">
                  <a:pos x="0" y="0"/>
                </a:cxn>
              </a:cxnLst>
              <a:rect l="txL" t="txT" r="txR" b="txB"/>
              <a:pathLst>
                <a:path w="2" h="3">
                  <a:moveTo>
                    <a:pt x="2" y="3"/>
                  </a:move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35" name="Freeform 273"/>
            <p:cNvSpPr/>
            <p:nvPr/>
          </p:nvSpPr>
          <p:spPr>
            <a:xfrm>
              <a:off x="4318" y="3259"/>
              <a:ext cx="22" cy="21"/>
            </a:xfrm>
            <a:custGeom>
              <a:avLst/>
              <a:gdLst>
                <a:gd name="txL" fmla="*/ 0 w 9"/>
                <a:gd name="txT" fmla="*/ 0 h 8"/>
                <a:gd name="txR" fmla="*/ 9 w 9"/>
                <a:gd name="txB" fmla="*/ 8 h 8"/>
              </a:gdLst>
              <a:ahLst/>
              <a:cxnLst>
                <a:cxn ang="0">
                  <a:pos x="1283720302" y="2147483647"/>
                </a:cxn>
                <a:cxn ang="0">
                  <a:pos x="0" y="731633939"/>
                </a:cxn>
                <a:cxn ang="0">
                  <a:pos x="690841165" y="2147483647"/>
                </a:cxn>
              </a:cxnLst>
              <a:rect l="txL" t="txT" r="txR" b="txB"/>
              <a:pathLst>
                <a:path w="9" h="8">
                  <a:moveTo>
                    <a:pt x="9" y="5"/>
                  </a:moveTo>
                  <a:cubicBezTo>
                    <a:pt x="6" y="2"/>
                    <a:pt x="3" y="0"/>
                    <a:pt x="0" y="1"/>
                  </a:cubicBezTo>
                  <a:cubicBezTo>
                    <a:pt x="0" y="4"/>
                    <a:pt x="2" y="7"/>
                    <a:pt x="5" y="8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36" name="Freeform 274"/>
            <p:cNvSpPr/>
            <p:nvPr/>
          </p:nvSpPr>
          <p:spPr>
            <a:xfrm>
              <a:off x="4345" y="3288"/>
              <a:ext cx="28" cy="19"/>
            </a:xfrm>
            <a:custGeom>
              <a:avLst/>
              <a:gdLst>
                <a:gd name="txL" fmla="*/ 0 w 11"/>
                <a:gd name="txT" fmla="*/ 0 h 7"/>
                <a:gd name="txR" fmla="*/ 11 w 11"/>
                <a:gd name="txB" fmla="*/ 7 h 7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404219834" y="2147483647"/>
                </a:cxn>
              </a:cxnLst>
              <a:rect l="txL" t="txT" r="txR" b="txB"/>
              <a:pathLst>
                <a:path w="11" h="7">
                  <a:moveTo>
                    <a:pt x="0" y="3"/>
                  </a:moveTo>
                  <a:cubicBezTo>
                    <a:pt x="2" y="3"/>
                    <a:pt x="6" y="0"/>
                    <a:pt x="8" y="2"/>
                  </a:cubicBezTo>
                  <a:cubicBezTo>
                    <a:pt x="11" y="6"/>
                    <a:pt x="3" y="7"/>
                    <a:pt x="1" y="6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37" name="Freeform 275"/>
            <p:cNvSpPr/>
            <p:nvPr/>
          </p:nvSpPr>
          <p:spPr>
            <a:xfrm>
              <a:off x="4313" y="3320"/>
              <a:ext cx="15" cy="3"/>
            </a:xfrm>
            <a:custGeom>
              <a:avLst/>
              <a:gdLst>
                <a:gd name="txL" fmla="*/ 0 w 6"/>
                <a:gd name="txT" fmla="*/ 0 h 1"/>
                <a:gd name="txR" fmla="*/ 6 w 6"/>
                <a:gd name="txB" fmla="*/ 1 h 1"/>
              </a:gdLst>
              <a:ahLst/>
              <a:cxnLst>
                <a:cxn ang="0">
                  <a:pos x="1355284689" y="0"/>
                </a:cxn>
                <a:cxn ang="0">
                  <a:pos x="0" y="2147483647"/>
                </a:cxn>
              </a:cxnLst>
              <a:rect l="txL" t="txT" r="txR" b="txB"/>
              <a:pathLst>
                <a:path w="6" h="1">
                  <a:moveTo>
                    <a:pt x="6" y="0"/>
                  </a:moveTo>
                  <a:cubicBezTo>
                    <a:pt x="4" y="1"/>
                    <a:pt x="2" y="1"/>
                    <a:pt x="0" y="1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38" name="Freeform 276"/>
            <p:cNvSpPr/>
            <p:nvPr/>
          </p:nvSpPr>
          <p:spPr>
            <a:xfrm>
              <a:off x="4350" y="3325"/>
              <a:ext cx="10" cy="8"/>
            </a:xfrm>
            <a:custGeom>
              <a:avLst/>
              <a:gdLst>
                <a:gd name="txL" fmla="*/ 0 w 4"/>
                <a:gd name="txT" fmla="*/ 0 h 3"/>
                <a:gd name="txR" fmla="*/ 4 w 4"/>
                <a:gd name="txB" fmla="*/ 3 h 3"/>
              </a:gdLst>
              <a:ahLst/>
              <a:cxnLst>
                <a:cxn ang="0">
                  <a:pos x="900312211" y="2147483647"/>
                </a:cxn>
                <a:cxn ang="0">
                  <a:pos x="0" y="0"/>
                </a:cxn>
              </a:cxnLst>
              <a:rect l="txL" t="txT" r="txR" b="txB"/>
              <a:pathLst>
                <a:path w="4" h="3">
                  <a:moveTo>
                    <a:pt x="4" y="3"/>
                  </a:moveTo>
                  <a:cubicBezTo>
                    <a:pt x="3" y="2"/>
                    <a:pt x="1" y="1"/>
                    <a:pt x="0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39" name="Freeform 277"/>
            <p:cNvSpPr/>
            <p:nvPr/>
          </p:nvSpPr>
          <p:spPr>
            <a:xfrm>
              <a:off x="4310" y="3144"/>
              <a:ext cx="33" cy="21"/>
            </a:xfrm>
            <a:custGeom>
              <a:avLst/>
              <a:gdLst>
                <a:gd name="txL" fmla="*/ 0 w 13"/>
                <a:gd name="txT" fmla="*/ 0 h 8"/>
                <a:gd name="txR" fmla="*/ 13 w 13"/>
                <a:gd name="txB" fmla="*/ 8 h 8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13" h="8">
                  <a:moveTo>
                    <a:pt x="13" y="0"/>
                  </a:moveTo>
                  <a:cubicBezTo>
                    <a:pt x="0" y="0"/>
                    <a:pt x="9" y="8"/>
                    <a:pt x="13" y="4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40" name="Freeform 278"/>
            <p:cNvSpPr/>
            <p:nvPr/>
          </p:nvSpPr>
          <p:spPr>
            <a:xfrm>
              <a:off x="4303" y="3115"/>
              <a:ext cx="12" cy="8"/>
            </a:xfrm>
            <a:custGeom>
              <a:avLst/>
              <a:gdLst>
                <a:gd name="txL" fmla="*/ 0 w 5"/>
                <a:gd name="txT" fmla="*/ 0 h 3"/>
                <a:gd name="txR" fmla="*/ 5 w 5"/>
                <a:gd name="txB" fmla="*/ 3 h 3"/>
              </a:gdLst>
              <a:ahLst/>
              <a:cxnLst>
                <a:cxn ang="0">
                  <a:pos x="488199750" y="2147483647"/>
                </a:cxn>
                <a:cxn ang="0">
                  <a:pos x="0" y="0"/>
                </a:cxn>
              </a:cxnLst>
              <a:rect l="txL" t="txT" r="txR" b="txB"/>
              <a:pathLst>
                <a:path w="5" h="3">
                  <a:moveTo>
                    <a:pt x="5" y="3"/>
                  </a:moveTo>
                  <a:cubicBezTo>
                    <a:pt x="3" y="2"/>
                    <a:pt x="1" y="1"/>
                    <a:pt x="0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41" name="Freeform 279"/>
            <p:cNvSpPr/>
            <p:nvPr/>
          </p:nvSpPr>
          <p:spPr>
            <a:xfrm>
              <a:off x="4420" y="3144"/>
              <a:ext cx="20" cy="16"/>
            </a:xfrm>
            <a:custGeom>
              <a:avLst/>
              <a:gdLst>
                <a:gd name="txL" fmla="*/ 0 w 8"/>
                <a:gd name="txT" fmla="*/ 0 h 6"/>
                <a:gd name="txR" fmla="*/ 8 w 8"/>
                <a:gd name="txB" fmla="*/ 6 h 6"/>
              </a:gdLst>
              <a:ahLst/>
              <a:cxnLst>
                <a:cxn ang="0">
                  <a:pos x="0" y="973836320"/>
                </a:cxn>
                <a:cxn ang="0">
                  <a:pos x="1815952414" y="1620981245"/>
                </a:cxn>
                <a:cxn ang="0">
                  <a:pos x="0" y="2147483647"/>
                </a:cxn>
              </a:cxnLst>
              <a:rect l="txL" t="txT" r="txR" b="txB"/>
              <a:pathLst>
                <a:path w="8" h="6">
                  <a:moveTo>
                    <a:pt x="0" y="1"/>
                  </a:moveTo>
                  <a:cubicBezTo>
                    <a:pt x="3" y="0"/>
                    <a:pt x="6" y="0"/>
                    <a:pt x="8" y="2"/>
                  </a:cubicBezTo>
                  <a:cubicBezTo>
                    <a:pt x="8" y="6"/>
                    <a:pt x="3" y="6"/>
                    <a:pt x="0" y="4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42" name="Freeform 280"/>
            <p:cNvSpPr/>
            <p:nvPr/>
          </p:nvSpPr>
          <p:spPr>
            <a:xfrm>
              <a:off x="4478" y="3312"/>
              <a:ext cx="35" cy="35"/>
            </a:xfrm>
            <a:custGeom>
              <a:avLst/>
              <a:gdLst>
                <a:gd name="txL" fmla="*/ 0 w 14"/>
                <a:gd name="txT" fmla="*/ 0 h 13"/>
                <a:gd name="txR" fmla="*/ 14 w 14"/>
                <a:gd name="txB" fmla="*/ 13 h 13"/>
              </a:gdLst>
              <a:ahLst/>
              <a:cxnLst>
                <a:cxn ang="0">
                  <a:pos x="726462202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4" h="13">
                  <a:moveTo>
                    <a:pt x="3" y="4"/>
                  </a:moveTo>
                  <a:cubicBezTo>
                    <a:pt x="9" y="0"/>
                    <a:pt x="14" y="13"/>
                    <a:pt x="0" y="8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43" name="Freeform 281"/>
            <p:cNvSpPr/>
            <p:nvPr/>
          </p:nvSpPr>
          <p:spPr>
            <a:xfrm>
              <a:off x="4395" y="3461"/>
              <a:ext cx="13" cy="6"/>
            </a:xfrm>
            <a:custGeom>
              <a:avLst/>
              <a:gdLst>
                <a:gd name="txL" fmla="*/ 0 w 5"/>
                <a:gd name="txT" fmla="*/ 0 h 2"/>
                <a:gd name="txR" fmla="*/ 5 w 5"/>
                <a:gd name="txB" fmla="*/ 2 h 2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5" h="2">
                  <a:moveTo>
                    <a:pt x="0" y="0"/>
                  </a:moveTo>
                  <a:cubicBezTo>
                    <a:pt x="2" y="0"/>
                    <a:pt x="4" y="1"/>
                    <a:pt x="5" y="2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44" name="Freeform 282"/>
            <p:cNvSpPr/>
            <p:nvPr/>
          </p:nvSpPr>
          <p:spPr>
            <a:xfrm>
              <a:off x="3985" y="3107"/>
              <a:ext cx="18" cy="13"/>
            </a:xfrm>
            <a:custGeom>
              <a:avLst/>
              <a:gdLst>
                <a:gd name="txL" fmla="*/ 0 w 7"/>
                <a:gd name="txT" fmla="*/ 0 h 5"/>
                <a:gd name="txR" fmla="*/ 7 w 7"/>
                <a:gd name="txB" fmla="*/ 5 h 5"/>
              </a:gdLst>
              <a:ahLst/>
              <a:cxnLst>
                <a:cxn ang="0">
                  <a:pos x="0" y="2147483647"/>
                </a:cxn>
                <a:cxn ang="0">
                  <a:pos x="2147483647" y="997893431"/>
                </a:cxn>
                <a:cxn ang="0">
                  <a:pos x="507405997" y="0"/>
                </a:cxn>
              </a:cxnLst>
              <a:rect l="txL" t="txT" r="txR" b="txB"/>
              <a:pathLst>
                <a:path w="7" h="5">
                  <a:moveTo>
                    <a:pt x="0" y="5"/>
                  </a:moveTo>
                  <a:cubicBezTo>
                    <a:pt x="3" y="4"/>
                    <a:pt x="5" y="3"/>
                    <a:pt x="7" y="2"/>
                  </a:cubicBezTo>
                  <a:cubicBezTo>
                    <a:pt x="6" y="0"/>
                    <a:pt x="0" y="0"/>
                    <a:pt x="1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45" name="Freeform 283"/>
            <p:cNvSpPr/>
            <p:nvPr/>
          </p:nvSpPr>
          <p:spPr>
            <a:xfrm>
              <a:off x="3983" y="3072"/>
              <a:ext cx="17" cy="24"/>
            </a:xfrm>
            <a:custGeom>
              <a:avLst/>
              <a:gdLst>
                <a:gd name="txL" fmla="*/ 0 w 7"/>
                <a:gd name="txT" fmla="*/ 0 h 9"/>
                <a:gd name="txR" fmla="*/ 7 w 7"/>
                <a:gd name="txB" fmla="*/ 9 h 9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" h="9">
                  <a:moveTo>
                    <a:pt x="0" y="9"/>
                  </a:moveTo>
                  <a:cubicBezTo>
                    <a:pt x="7" y="9"/>
                    <a:pt x="4" y="0"/>
                    <a:pt x="0" y="3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46" name="Freeform 284"/>
            <p:cNvSpPr/>
            <p:nvPr/>
          </p:nvSpPr>
          <p:spPr>
            <a:xfrm>
              <a:off x="3933" y="3088"/>
              <a:ext cx="25" cy="40"/>
            </a:xfrm>
            <a:custGeom>
              <a:avLst/>
              <a:gdLst>
                <a:gd name="txL" fmla="*/ 0 w 10"/>
                <a:gd name="txT" fmla="*/ 0 h 15"/>
                <a:gd name="txR" fmla="*/ 10 w 10"/>
                <a:gd name="txB" fmla="*/ 15 h 15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620982713"/>
                </a:cxn>
              </a:cxnLst>
              <a:rect l="txL" t="txT" r="txR" b="txB"/>
              <a:pathLst>
                <a:path w="10" h="15">
                  <a:moveTo>
                    <a:pt x="10" y="15"/>
                  </a:moveTo>
                  <a:cubicBezTo>
                    <a:pt x="3" y="14"/>
                    <a:pt x="2" y="8"/>
                    <a:pt x="10" y="9"/>
                  </a:cubicBezTo>
                  <a:cubicBezTo>
                    <a:pt x="6" y="7"/>
                    <a:pt x="0" y="0"/>
                    <a:pt x="10" y="2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47" name="Freeform 285"/>
            <p:cNvSpPr/>
            <p:nvPr/>
          </p:nvSpPr>
          <p:spPr>
            <a:xfrm>
              <a:off x="4045" y="2837"/>
              <a:ext cx="18" cy="6"/>
            </a:xfrm>
            <a:custGeom>
              <a:avLst/>
              <a:gdLst>
                <a:gd name="txL" fmla="*/ 0 w 7"/>
                <a:gd name="txT" fmla="*/ 0 h 2"/>
                <a:gd name="txR" fmla="*/ 7 w 7"/>
                <a:gd name="txB" fmla="*/ 2 h 2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7" h="2">
                  <a:moveTo>
                    <a:pt x="7" y="0"/>
                  </a:moveTo>
                  <a:cubicBezTo>
                    <a:pt x="5" y="1"/>
                    <a:pt x="2" y="1"/>
                    <a:pt x="0" y="2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48" name="Freeform 286"/>
            <p:cNvSpPr/>
            <p:nvPr/>
          </p:nvSpPr>
          <p:spPr>
            <a:xfrm>
              <a:off x="4023" y="2837"/>
              <a:ext cx="12" cy="6"/>
            </a:xfrm>
            <a:custGeom>
              <a:avLst/>
              <a:gdLst>
                <a:gd name="txL" fmla="*/ 0 w 5"/>
                <a:gd name="txT" fmla="*/ 0 h 2"/>
                <a:gd name="txR" fmla="*/ 5 w 5"/>
                <a:gd name="txB" fmla="*/ 2 h 2"/>
              </a:gdLst>
              <a:ahLst/>
              <a:cxnLst>
                <a:cxn ang="0">
                  <a:pos x="488199750" y="0"/>
                </a:cxn>
                <a:cxn ang="0">
                  <a:pos x="0" y="2147483647"/>
                </a:cxn>
              </a:cxnLst>
              <a:rect l="txL" t="txT" r="txR" b="txB"/>
              <a:pathLst>
                <a:path w="5" h="2">
                  <a:moveTo>
                    <a:pt x="5" y="0"/>
                  </a:moveTo>
                  <a:cubicBezTo>
                    <a:pt x="3" y="1"/>
                    <a:pt x="2" y="2"/>
                    <a:pt x="0" y="2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49" name="Freeform 287"/>
            <p:cNvSpPr/>
            <p:nvPr/>
          </p:nvSpPr>
          <p:spPr>
            <a:xfrm>
              <a:off x="4163" y="2755"/>
              <a:ext cx="30" cy="34"/>
            </a:xfrm>
            <a:custGeom>
              <a:avLst/>
              <a:gdLst>
                <a:gd name="txL" fmla="*/ 0 w 12"/>
                <a:gd name="txT" fmla="*/ 0 h 13"/>
                <a:gd name="txR" fmla="*/ 12 w 12"/>
                <a:gd name="txB" fmla="*/ 13 h 13"/>
              </a:gdLst>
              <a:ahLst/>
              <a:cxnLst>
                <a:cxn ang="0">
                  <a:pos x="1572065420" y="0"/>
                </a:cxn>
                <a:cxn ang="0">
                  <a:pos x="2114177248" y="2147483647"/>
                </a:cxn>
                <a:cxn ang="0">
                  <a:pos x="290584948" y="2147483647"/>
                </a:cxn>
                <a:cxn ang="0">
                  <a:pos x="1164081230" y="2147483647"/>
                </a:cxn>
              </a:cxnLst>
              <a:rect l="txL" t="txT" r="txR" b="txB"/>
              <a:pathLst>
                <a:path w="12" h="13">
                  <a:moveTo>
                    <a:pt x="7" y="0"/>
                  </a:moveTo>
                  <a:cubicBezTo>
                    <a:pt x="9" y="2"/>
                    <a:pt x="12" y="5"/>
                    <a:pt x="9" y="6"/>
                  </a:cubicBezTo>
                  <a:cubicBezTo>
                    <a:pt x="6" y="7"/>
                    <a:pt x="3" y="5"/>
                    <a:pt x="1" y="5"/>
                  </a:cubicBezTo>
                  <a:cubicBezTo>
                    <a:pt x="0" y="8"/>
                    <a:pt x="2" y="12"/>
                    <a:pt x="5" y="13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50" name="Freeform 288"/>
            <p:cNvSpPr/>
            <p:nvPr/>
          </p:nvSpPr>
          <p:spPr>
            <a:xfrm>
              <a:off x="3490" y="3216"/>
              <a:ext cx="48" cy="61"/>
            </a:xfrm>
            <a:custGeom>
              <a:avLst/>
              <a:gdLst>
                <a:gd name="txL" fmla="*/ 0 w 19"/>
                <a:gd name="txT" fmla="*/ 0 h 23"/>
                <a:gd name="txR" fmla="*/ 19 w 19"/>
                <a:gd name="txB" fmla="*/ 23 h 23"/>
              </a:gdLst>
              <a:ahLst/>
              <a:cxnLst>
                <a:cxn ang="0">
                  <a:pos x="2147483647" y="1432037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" h="23">
                  <a:moveTo>
                    <a:pt x="9" y="2"/>
                  </a:moveTo>
                  <a:cubicBezTo>
                    <a:pt x="13" y="0"/>
                    <a:pt x="17" y="1"/>
                    <a:pt x="19" y="4"/>
                  </a:cubicBezTo>
                  <a:cubicBezTo>
                    <a:pt x="17" y="7"/>
                    <a:pt x="11" y="5"/>
                    <a:pt x="8" y="7"/>
                  </a:cubicBezTo>
                  <a:cubicBezTo>
                    <a:pt x="10" y="10"/>
                    <a:pt x="13" y="11"/>
                    <a:pt x="16" y="12"/>
                  </a:cubicBezTo>
                  <a:cubicBezTo>
                    <a:pt x="5" y="12"/>
                    <a:pt x="0" y="21"/>
                    <a:pt x="14" y="23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51" name="Freeform 289"/>
            <p:cNvSpPr/>
            <p:nvPr/>
          </p:nvSpPr>
          <p:spPr>
            <a:xfrm>
              <a:off x="3520" y="3301"/>
              <a:ext cx="35" cy="59"/>
            </a:xfrm>
            <a:custGeom>
              <a:avLst/>
              <a:gdLst>
                <a:gd name="txL" fmla="*/ 0 w 14"/>
                <a:gd name="txT" fmla="*/ 0 h 22"/>
                <a:gd name="txR" fmla="*/ 14 w 14"/>
                <a:gd name="txB" fmla="*/ 22 h 22"/>
              </a:gdLst>
              <a:ahLst/>
              <a:cxnLst>
                <a:cxn ang="0">
                  <a:pos x="1642110913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4" h="22">
                  <a:moveTo>
                    <a:pt x="7" y="0"/>
                  </a:moveTo>
                  <a:cubicBezTo>
                    <a:pt x="10" y="1"/>
                    <a:pt x="12" y="2"/>
                    <a:pt x="14" y="4"/>
                  </a:cubicBezTo>
                  <a:cubicBezTo>
                    <a:pt x="7" y="7"/>
                    <a:pt x="2" y="7"/>
                    <a:pt x="11" y="13"/>
                  </a:cubicBezTo>
                  <a:cubicBezTo>
                    <a:pt x="0" y="11"/>
                    <a:pt x="2" y="20"/>
                    <a:pt x="11" y="22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52" name="Freeform 290"/>
            <p:cNvSpPr/>
            <p:nvPr/>
          </p:nvSpPr>
          <p:spPr>
            <a:xfrm>
              <a:off x="3508" y="3376"/>
              <a:ext cx="15" cy="8"/>
            </a:xfrm>
            <a:custGeom>
              <a:avLst/>
              <a:gdLst>
                <a:gd name="txL" fmla="*/ 0 w 6"/>
                <a:gd name="txT" fmla="*/ 0 h 3"/>
                <a:gd name="txR" fmla="*/ 6 w 6"/>
                <a:gd name="txB" fmla="*/ 3 h 3"/>
              </a:gdLst>
              <a:ahLst/>
              <a:cxnLst>
                <a:cxn ang="0">
                  <a:pos x="1355284689" y="2147483647"/>
                </a:cxn>
                <a:cxn ang="0">
                  <a:pos x="0" y="0"/>
                </a:cxn>
              </a:cxnLst>
              <a:rect l="txL" t="txT" r="txR" b="txB"/>
              <a:pathLst>
                <a:path w="6" h="3">
                  <a:moveTo>
                    <a:pt x="6" y="3"/>
                  </a:move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53" name="Freeform 291"/>
            <p:cNvSpPr/>
            <p:nvPr/>
          </p:nvSpPr>
          <p:spPr>
            <a:xfrm>
              <a:off x="3263" y="3237"/>
              <a:ext cx="138" cy="46"/>
            </a:xfrm>
            <a:custGeom>
              <a:avLst/>
              <a:gdLst>
                <a:gd name="txL" fmla="*/ 0 w 55"/>
                <a:gd name="txT" fmla="*/ 0 h 17"/>
                <a:gd name="txR" fmla="*/ 55 w 55"/>
                <a:gd name="txB" fmla="*/ 17 h 1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33654596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55" h="17">
                  <a:moveTo>
                    <a:pt x="54" y="11"/>
                  </a:moveTo>
                  <a:cubicBezTo>
                    <a:pt x="55" y="8"/>
                    <a:pt x="54" y="6"/>
                    <a:pt x="52" y="4"/>
                  </a:cubicBezTo>
                  <a:cubicBezTo>
                    <a:pt x="49" y="4"/>
                    <a:pt x="47" y="7"/>
                    <a:pt x="44" y="9"/>
                  </a:cubicBezTo>
                  <a:cubicBezTo>
                    <a:pt x="45" y="7"/>
                    <a:pt x="46" y="3"/>
                    <a:pt x="43" y="2"/>
                  </a:cubicBezTo>
                  <a:cubicBezTo>
                    <a:pt x="40" y="0"/>
                    <a:pt x="36" y="9"/>
                    <a:pt x="35" y="12"/>
                  </a:cubicBezTo>
                  <a:cubicBezTo>
                    <a:pt x="36" y="10"/>
                    <a:pt x="32" y="2"/>
                    <a:pt x="29" y="1"/>
                  </a:cubicBezTo>
                  <a:cubicBezTo>
                    <a:pt x="25" y="0"/>
                    <a:pt x="20" y="8"/>
                    <a:pt x="17" y="11"/>
                  </a:cubicBezTo>
                  <a:cubicBezTo>
                    <a:pt x="14" y="9"/>
                    <a:pt x="13" y="5"/>
                    <a:pt x="12" y="2"/>
                  </a:cubicBezTo>
                  <a:cubicBezTo>
                    <a:pt x="8" y="7"/>
                    <a:pt x="5" y="13"/>
                    <a:pt x="0" y="17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54" name="Freeform 292"/>
            <p:cNvSpPr/>
            <p:nvPr/>
          </p:nvSpPr>
          <p:spPr>
            <a:xfrm>
              <a:off x="2806" y="3219"/>
              <a:ext cx="77" cy="2"/>
            </a:xfrm>
            <a:custGeom>
              <a:avLst/>
              <a:gdLst>
                <a:gd name="txL" fmla="*/ 0 w 31"/>
                <a:gd name="txT" fmla="*/ 0 h 1"/>
                <a:gd name="txR" fmla="*/ 31 w 3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2147483647" y="0"/>
                </a:cxn>
                <a:cxn ang="0">
                  <a:pos x="2147483647" y="2097152"/>
                </a:cxn>
              </a:cxnLst>
              <a:rect l="txL" t="txT" r="txR" b="txB"/>
              <a:pathLst>
                <a:path w="31" h="1">
                  <a:moveTo>
                    <a:pt x="0" y="0"/>
                  </a:moveTo>
                  <a:cubicBezTo>
                    <a:pt x="5" y="1"/>
                    <a:pt x="11" y="0"/>
                    <a:pt x="16" y="0"/>
                  </a:cubicBezTo>
                  <a:cubicBezTo>
                    <a:pt x="21" y="1"/>
                    <a:pt x="26" y="1"/>
                    <a:pt x="31" y="1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55" name="Freeform 293"/>
            <p:cNvSpPr/>
            <p:nvPr/>
          </p:nvSpPr>
          <p:spPr>
            <a:xfrm>
              <a:off x="3046" y="3309"/>
              <a:ext cx="37" cy="1"/>
            </a:xfrm>
            <a:custGeom>
              <a:avLst/>
              <a:gdLst>
                <a:gd name="txL" fmla="*/ 0 w 15"/>
                <a:gd name="txT" fmla="*/ 0 h 1"/>
                <a:gd name="txR" fmla="*/ 15 w 15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2147483647" y="0"/>
                </a:cxn>
              </a:cxnLst>
              <a:rect l="txL" t="txT" r="txR" b="txB"/>
              <a:pathLst>
                <a:path w="15" h="1">
                  <a:moveTo>
                    <a:pt x="0" y="0"/>
                  </a:moveTo>
                  <a:cubicBezTo>
                    <a:pt x="5" y="0"/>
                    <a:pt x="10" y="0"/>
                    <a:pt x="15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56" name="Freeform 294"/>
            <p:cNvSpPr/>
            <p:nvPr/>
          </p:nvSpPr>
          <p:spPr>
            <a:xfrm>
              <a:off x="3323" y="3307"/>
              <a:ext cx="33" cy="2"/>
            </a:xfrm>
            <a:custGeom>
              <a:avLst/>
              <a:gdLst>
                <a:gd name="txL" fmla="*/ 0 w 13"/>
                <a:gd name="txT" fmla="*/ 0 h 1"/>
                <a:gd name="txR" fmla="*/ 13 w 13"/>
                <a:gd name="txB" fmla="*/ 1 h 1"/>
              </a:gdLst>
              <a:ahLst/>
              <a:cxnLst>
                <a:cxn ang="0">
                  <a:pos x="0" y="2097152"/>
                </a:cxn>
                <a:cxn ang="0">
                  <a:pos x="2147483647" y="0"/>
                </a:cxn>
              </a:cxnLst>
              <a:rect l="txL" t="txT" r="txR" b="txB"/>
              <a:pathLst>
                <a:path w="13" h="1">
                  <a:moveTo>
                    <a:pt x="0" y="1"/>
                  </a:moveTo>
                  <a:cubicBezTo>
                    <a:pt x="5" y="1"/>
                    <a:pt x="9" y="0"/>
                    <a:pt x="13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57" name="Freeform 295"/>
            <p:cNvSpPr/>
            <p:nvPr/>
          </p:nvSpPr>
          <p:spPr>
            <a:xfrm>
              <a:off x="1966" y="3035"/>
              <a:ext cx="67" cy="64"/>
            </a:xfrm>
            <a:custGeom>
              <a:avLst/>
              <a:gdLst>
                <a:gd name="txL" fmla="*/ 0 w 27"/>
                <a:gd name="txT" fmla="*/ 0 h 24"/>
                <a:gd name="txR" fmla="*/ 27 w 27"/>
                <a:gd name="txB" fmla="*/ 24 h 24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380687103" y="973836320"/>
                </a:cxn>
                <a:cxn ang="0">
                  <a:pos x="1959179023" y="2147483647"/>
                </a:cxn>
              </a:cxnLst>
              <a:rect l="txL" t="txT" r="txR" b="txB"/>
              <a:pathLst>
                <a:path w="27" h="24">
                  <a:moveTo>
                    <a:pt x="27" y="6"/>
                  </a:moveTo>
                  <a:cubicBezTo>
                    <a:pt x="24" y="3"/>
                    <a:pt x="21" y="0"/>
                    <a:pt x="17" y="0"/>
                  </a:cubicBezTo>
                  <a:cubicBezTo>
                    <a:pt x="15" y="5"/>
                    <a:pt x="18" y="10"/>
                    <a:pt x="19" y="15"/>
                  </a:cubicBezTo>
                  <a:cubicBezTo>
                    <a:pt x="14" y="10"/>
                    <a:pt x="10" y="4"/>
                    <a:pt x="2" y="1"/>
                  </a:cubicBezTo>
                  <a:cubicBezTo>
                    <a:pt x="0" y="8"/>
                    <a:pt x="5" y="18"/>
                    <a:pt x="10" y="24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58" name="Freeform 296"/>
            <p:cNvSpPr/>
            <p:nvPr/>
          </p:nvSpPr>
          <p:spPr>
            <a:xfrm>
              <a:off x="1886" y="3075"/>
              <a:ext cx="55" cy="85"/>
            </a:xfrm>
            <a:custGeom>
              <a:avLst/>
              <a:gdLst>
                <a:gd name="txL" fmla="*/ 0 w 22"/>
                <a:gd name="txT" fmla="*/ 0 h 32"/>
                <a:gd name="txR" fmla="*/ 22 w 22"/>
                <a:gd name="txB" fmla="*/ 32 h 32"/>
              </a:gdLst>
              <a:ahLst/>
              <a:cxnLst>
                <a:cxn ang="0">
                  <a:pos x="0" y="2147483647"/>
                </a:cxn>
                <a:cxn ang="0">
                  <a:pos x="1572064095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181615489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2" h="32">
                  <a:moveTo>
                    <a:pt x="0" y="32"/>
                  </a:moveTo>
                  <a:cubicBezTo>
                    <a:pt x="3" y="32"/>
                    <a:pt x="5" y="31"/>
                    <a:pt x="7" y="30"/>
                  </a:cubicBezTo>
                  <a:cubicBezTo>
                    <a:pt x="5" y="28"/>
                    <a:pt x="3" y="25"/>
                    <a:pt x="0" y="23"/>
                  </a:cubicBezTo>
                  <a:cubicBezTo>
                    <a:pt x="4" y="22"/>
                    <a:pt x="9" y="23"/>
                    <a:pt x="13" y="22"/>
                  </a:cubicBezTo>
                  <a:cubicBezTo>
                    <a:pt x="12" y="18"/>
                    <a:pt x="6" y="16"/>
                    <a:pt x="8" y="12"/>
                  </a:cubicBezTo>
                  <a:cubicBezTo>
                    <a:pt x="11" y="7"/>
                    <a:pt x="19" y="11"/>
                    <a:pt x="21" y="12"/>
                  </a:cubicBezTo>
                  <a:cubicBezTo>
                    <a:pt x="22" y="7"/>
                    <a:pt x="19" y="3"/>
                    <a:pt x="16" y="0"/>
                  </a:cubicBezTo>
                </a:path>
              </a:pathLst>
            </a:custGeom>
            <a:noFill/>
            <a:ln w="15875" cap="rnd" cmpd="sng">
              <a:solidFill>
                <a:srgbClr val="FEF6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59" name="Freeform 297"/>
            <p:cNvSpPr/>
            <p:nvPr/>
          </p:nvSpPr>
          <p:spPr>
            <a:xfrm>
              <a:off x="3475" y="3411"/>
              <a:ext cx="28" cy="45"/>
            </a:xfrm>
            <a:custGeom>
              <a:avLst/>
              <a:gdLst>
                <a:gd name="txL" fmla="*/ 0 w 11"/>
                <a:gd name="txT" fmla="*/ 0 h 17"/>
                <a:gd name="txR" fmla="*/ 11 w 11"/>
                <a:gd name="txB" fmla="*/ 17 h 17"/>
              </a:gdLst>
              <a:ahLst/>
              <a:cxnLst>
                <a:cxn ang="0">
                  <a:pos x="2147483647" y="0"/>
                </a:cxn>
                <a:cxn ang="0">
                  <a:pos x="1028922058" y="1383122768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1" h="17">
                  <a:moveTo>
                    <a:pt x="9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5" y="4"/>
                    <a:pt x="8" y="5"/>
                    <a:pt x="10" y="6"/>
                  </a:cubicBezTo>
                  <a:cubicBezTo>
                    <a:pt x="8" y="9"/>
                    <a:pt x="4" y="9"/>
                    <a:pt x="0" y="11"/>
                  </a:cubicBezTo>
                  <a:cubicBezTo>
                    <a:pt x="1" y="16"/>
                    <a:pt x="8" y="17"/>
                    <a:pt x="11" y="14"/>
                  </a:cubicBezTo>
                </a:path>
              </a:pathLst>
            </a:custGeom>
            <a:noFill/>
            <a:ln w="15875" cap="flat" cmpd="sng">
              <a:solidFill>
                <a:srgbClr val="FCE0D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60" name="Freeform 298"/>
            <p:cNvSpPr/>
            <p:nvPr/>
          </p:nvSpPr>
          <p:spPr>
            <a:xfrm>
              <a:off x="1013" y="2549"/>
              <a:ext cx="3657" cy="1086"/>
            </a:xfrm>
            <a:custGeom>
              <a:avLst/>
              <a:gdLst>
                <a:gd name="txL" fmla="*/ 0 w 1463"/>
                <a:gd name="txT" fmla="*/ 0 h 407"/>
                <a:gd name="txR" fmla="*/ 1463 w 1463"/>
                <a:gd name="txB" fmla="*/ 407 h 40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463" h="407">
                  <a:moveTo>
                    <a:pt x="0" y="299"/>
                  </a:moveTo>
                  <a:cubicBezTo>
                    <a:pt x="33" y="313"/>
                    <a:pt x="98" y="326"/>
                    <a:pt x="161" y="326"/>
                  </a:cubicBezTo>
                  <a:cubicBezTo>
                    <a:pt x="190" y="325"/>
                    <a:pt x="215" y="335"/>
                    <a:pt x="229" y="342"/>
                  </a:cubicBezTo>
                  <a:cubicBezTo>
                    <a:pt x="244" y="349"/>
                    <a:pt x="269" y="350"/>
                    <a:pt x="283" y="349"/>
                  </a:cubicBezTo>
                  <a:cubicBezTo>
                    <a:pt x="298" y="349"/>
                    <a:pt x="474" y="365"/>
                    <a:pt x="499" y="366"/>
                  </a:cubicBezTo>
                  <a:cubicBezTo>
                    <a:pt x="526" y="367"/>
                    <a:pt x="600" y="366"/>
                    <a:pt x="690" y="359"/>
                  </a:cubicBezTo>
                  <a:cubicBezTo>
                    <a:pt x="781" y="351"/>
                    <a:pt x="850" y="352"/>
                    <a:pt x="884" y="355"/>
                  </a:cubicBezTo>
                  <a:cubicBezTo>
                    <a:pt x="918" y="359"/>
                    <a:pt x="924" y="357"/>
                    <a:pt x="947" y="359"/>
                  </a:cubicBezTo>
                  <a:cubicBezTo>
                    <a:pt x="955" y="359"/>
                    <a:pt x="973" y="359"/>
                    <a:pt x="993" y="362"/>
                  </a:cubicBezTo>
                  <a:cubicBezTo>
                    <a:pt x="996" y="362"/>
                    <a:pt x="1002" y="367"/>
                    <a:pt x="1015" y="371"/>
                  </a:cubicBezTo>
                  <a:cubicBezTo>
                    <a:pt x="1029" y="375"/>
                    <a:pt x="1074" y="382"/>
                    <a:pt x="1090" y="383"/>
                  </a:cubicBezTo>
                  <a:cubicBezTo>
                    <a:pt x="1106" y="384"/>
                    <a:pt x="1149" y="381"/>
                    <a:pt x="1149" y="381"/>
                  </a:cubicBezTo>
                  <a:cubicBezTo>
                    <a:pt x="1149" y="381"/>
                    <a:pt x="1156" y="381"/>
                    <a:pt x="1163" y="382"/>
                  </a:cubicBezTo>
                  <a:cubicBezTo>
                    <a:pt x="1169" y="384"/>
                    <a:pt x="1190" y="382"/>
                    <a:pt x="1194" y="381"/>
                  </a:cubicBezTo>
                  <a:cubicBezTo>
                    <a:pt x="1198" y="381"/>
                    <a:pt x="1206" y="384"/>
                    <a:pt x="1216" y="387"/>
                  </a:cubicBezTo>
                  <a:cubicBezTo>
                    <a:pt x="1226" y="389"/>
                    <a:pt x="1241" y="392"/>
                    <a:pt x="1252" y="395"/>
                  </a:cubicBezTo>
                  <a:cubicBezTo>
                    <a:pt x="1263" y="398"/>
                    <a:pt x="1281" y="399"/>
                    <a:pt x="1293" y="402"/>
                  </a:cubicBezTo>
                  <a:cubicBezTo>
                    <a:pt x="1305" y="404"/>
                    <a:pt x="1322" y="407"/>
                    <a:pt x="1337" y="403"/>
                  </a:cubicBezTo>
                  <a:cubicBezTo>
                    <a:pt x="1352" y="399"/>
                    <a:pt x="1352" y="383"/>
                    <a:pt x="1345" y="376"/>
                  </a:cubicBezTo>
                  <a:cubicBezTo>
                    <a:pt x="1338" y="370"/>
                    <a:pt x="1310" y="364"/>
                    <a:pt x="1299" y="362"/>
                  </a:cubicBezTo>
                  <a:cubicBezTo>
                    <a:pt x="1288" y="360"/>
                    <a:pt x="1279" y="359"/>
                    <a:pt x="1271" y="355"/>
                  </a:cubicBezTo>
                  <a:cubicBezTo>
                    <a:pt x="1263" y="352"/>
                    <a:pt x="1238" y="344"/>
                    <a:pt x="1238" y="344"/>
                  </a:cubicBezTo>
                  <a:cubicBezTo>
                    <a:pt x="1238" y="344"/>
                    <a:pt x="1234" y="339"/>
                    <a:pt x="1241" y="340"/>
                  </a:cubicBezTo>
                  <a:cubicBezTo>
                    <a:pt x="1248" y="341"/>
                    <a:pt x="1260" y="346"/>
                    <a:pt x="1274" y="349"/>
                  </a:cubicBezTo>
                  <a:cubicBezTo>
                    <a:pt x="1287" y="352"/>
                    <a:pt x="1304" y="356"/>
                    <a:pt x="1318" y="360"/>
                  </a:cubicBezTo>
                  <a:cubicBezTo>
                    <a:pt x="1332" y="364"/>
                    <a:pt x="1344" y="365"/>
                    <a:pt x="1356" y="369"/>
                  </a:cubicBezTo>
                  <a:cubicBezTo>
                    <a:pt x="1367" y="372"/>
                    <a:pt x="1388" y="375"/>
                    <a:pt x="1399" y="377"/>
                  </a:cubicBezTo>
                  <a:cubicBezTo>
                    <a:pt x="1410" y="379"/>
                    <a:pt x="1419" y="376"/>
                    <a:pt x="1423" y="362"/>
                  </a:cubicBezTo>
                  <a:cubicBezTo>
                    <a:pt x="1426" y="348"/>
                    <a:pt x="1418" y="339"/>
                    <a:pt x="1408" y="337"/>
                  </a:cubicBezTo>
                  <a:cubicBezTo>
                    <a:pt x="1399" y="335"/>
                    <a:pt x="1361" y="325"/>
                    <a:pt x="1349" y="322"/>
                  </a:cubicBezTo>
                  <a:cubicBezTo>
                    <a:pt x="1337" y="319"/>
                    <a:pt x="1316" y="312"/>
                    <a:pt x="1306" y="308"/>
                  </a:cubicBezTo>
                  <a:cubicBezTo>
                    <a:pt x="1297" y="304"/>
                    <a:pt x="1276" y="301"/>
                    <a:pt x="1270" y="300"/>
                  </a:cubicBezTo>
                  <a:cubicBezTo>
                    <a:pt x="1263" y="299"/>
                    <a:pt x="1254" y="298"/>
                    <a:pt x="1258" y="296"/>
                  </a:cubicBezTo>
                  <a:cubicBezTo>
                    <a:pt x="1262" y="294"/>
                    <a:pt x="1277" y="297"/>
                    <a:pt x="1289" y="300"/>
                  </a:cubicBezTo>
                  <a:cubicBezTo>
                    <a:pt x="1301" y="302"/>
                    <a:pt x="1307" y="305"/>
                    <a:pt x="1321" y="306"/>
                  </a:cubicBezTo>
                  <a:cubicBezTo>
                    <a:pt x="1334" y="307"/>
                    <a:pt x="1342" y="310"/>
                    <a:pt x="1356" y="313"/>
                  </a:cubicBezTo>
                  <a:cubicBezTo>
                    <a:pt x="1370" y="315"/>
                    <a:pt x="1378" y="317"/>
                    <a:pt x="1388" y="318"/>
                  </a:cubicBezTo>
                  <a:cubicBezTo>
                    <a:pt x="1397" y="320"/>
                    <a:pt x="1414" y="323"/>
                    <a:pt x="1431" y="327"/>
                  </a:cubicBezTo>
                  <a:cubicBezTo>
                    <a:pt x="1447" y="331"/>
                    <a:pt x="1458" y="326"/>
                    <a:pt x="1461" y="311"/>
                  </a:cubicBezTo>
                  <a:cubicBezTo>
                    <a:pt x="1463" y="296"/>
                    <a:pt x="1453" y="288"/>
                    <a:pt x="1444" y="285"/>
                  </a:cubicBezTo>
                  <a:cubicBezTo>
                    <a:pt x="1435" y="281"/>
                    <a:pt x="1406" y="274"/>
                    <a:pt x="1393" y="271"/>
                  </a:cubicBezTo>
                  <a:cubicBezTo>
                    <a:pt x="1381" y="269"/>
                    <a:pt x="1361" y="264"/>
                    <a:pt x="1352" y="261"/>
                  </a:cubicBezTo>
                  <a:cubicBezTo>
                    <a:pt x="1343" y="258"/>
                    <a:pt x="1318" y="253"/>
                    <a:pt x="1307" y="251"/>
                  </a:cubicBezTo>
                  <a:cubicBezTo>
                    <a:pt x="1295" y="250"/>
                    <a:pt x="1275" y="248"/>
                    <a:pt x="1265" y="245"/>
                  </a:cubicBezTo>
                  <a:cubicBezTo>
                    <a:pt x="1265" y="245"/>
                    <a:pt x="1271" y="243"/>
                    <a:pt x="1280" y="244"/>
                  </a:cubicBezTo>
                  <a:cubicBezTo>
                    <a:pt x="1289" y="245"/>
                    <a:pt x="1301" y="247"/>
                    <a:pt x="1306" y="247"/>
                  </a:cubicBezTo>
                  <a:cubicBezTo>
                    <a:pt x="1311" y="247"/>
                    <a:pt x="1320" y="247"/>
                    <a:pt x="1331" y="248"/>
                  </a:cubicBezTo>
                  <a:cubicBezTo>
                    <a:pt x="1342" y="248"/>
                    <a:pt x="1356" y="252"/>
                    <a:pt x="1369" y="256"/>
                  </a:cubicBezTo>
                  <a:cubicBezTo>
                    <a:pt x="1383" y="259"/>
                    <a:pt x="1381" y="259"/>
                    <a:pt x="1400" y="262"/>
                  </a:cubicBezTo>
                  <a:cubicBezTo>
                    <a:pt x="1419" y="265"/>
                    <a:pt x="1432" y="262"/>
                    <a:pt x="1436" y="249"/>
                  </a:cubicBezTo>
                  <a:cubicBezTo>
                    <a:pt x="1437" y="236"/>
                    <a:pt x="1427" y="226"/>
                    <a:pt x="1405" y="219"/>
                  </a:cubicBezTo>
                  <a:cubicBezTo>
                    <a:pt x="1382" y="211"/>
                    <a:pt x="1369" y="208"/>
                    <a:pt x="1351" y="203"/>
                  </a:cubicBezTo>
                  <a:cubicBezTo>
                    <a:pt x="1334" y="199"/>
                    <a:pt x="1327" y="198"/>
                    <a:pt x="1314" y="197"/>
                  </a:cubicBezTo>
                  <a:cubicBezTo>
                    <a:pt x="1301" y="196"/>
                    <a:pt x="1291" y="194"/>
                    <a:pt x="1270" y="192"/>
                  </a:cubicBezTo>
                  <a:cubicBezTo>
                    <a:pt x="1248" y="189"/>
                    <a:pt x="1247" y="188"/>
                    <a:pt x="1229" y="186"/>
                  </a:cubicBezTo>
                  <a:cubicBezTo>
                    <a:pt x="1212" y="183"/>
                    <a:pt x="1201" y="180"/>
                    <a:pt x="1191" y="179"/>
                  </a:cubicBezTo>
                  <a:cubicBezTo>
                    <a:pt x="1182" y="177"/>
                    <a:pt x="1179" y="172"/>
                    <a:pt x="1179" y="172"/>
                  </a:cubicBezTo>
                  <a:cubicBezTo>
                    <a:pt x="1179" y="172"/>
                    <a:pt x="1190" y="166"/>
                    <a:pt x="1195" y="163"/>
                  </a:cubicBezTo>
                  <a:cubicBezTo>
                    <a:pt x="1200" y="161"/>
                    <a:pt x="1230" y="155"/>
                    <a:pt x="1236" y="152"/>
                  </a:cubicBezTo>
                  <a:cubicBezTo>
                    <a:pt x="1241" y="149"/>
                    <a:pt x="1281" y="128"/>
                    <a:pt x="1282" y="101"/>
                  </a:cubicBezTo>
                  <a:cubicBezTo>
                    <a:pt x="1282" y="73"/>
                    <a:pt x="1269" y="74"/>
                    <a:pt x="1269" y="74"/>
                  </a:cubicBezTo>
                  <a:cubicBezTo>
                    <a:pt x="1263" y="74"/>
                    <a:pt x="1245" y="89"/>
                    <a:pt x="1242" y="92"/>
                  </a:cubicBezTo>
                  <a:cubicBezTo>
                    <a:pt x="1232" y="93"/>
                    <a:pt x="1218" y="102"/>
                    <a:pt x="1212" y="103"/>
                  </a:cubicBezTo>
                  <a:cubicBezTo>
                    <a:pt x="1205" y="104"/>
                    <a:pt x="1203" y="106"/>
                    <a:pt x="1195" y="109"/>
                  </a:cubicBezTo>
                  <a:cubicBezTo>
                    <a:pt x="1188" y="112"/>
                    <a:pt x="1166" y="116"/>
                    <a:pt x="1152" y="119"/>
                  </a:cubicBezTo>
                  <a:cubicBezTo>
                    <a:pt x="1139" y="122"/>
                    <a:pt x="1127" y="123"/>
                    <a:pt x="1116" y="128"/>
                  </a:cubicBezTo>
                  <a:cubicBezTo>
                    <a:pt x="1104" y="134"/>
                    <a:pt x="1084" y="150"/>
                    <a:pt x="1072" y="157"/>
                  </a:cubicBezTo>
                  <a:cubicBezTo>
                    <a:pt x="1063" y="162"/>
                    <a:pt x="1033" y="182"/>
                    <a:pt x="1004" y="191"/>
                  </a:cubicBezTo>
                  <a:cubicBezTo>
                    <a:pt x="996" y="193"/>
                    <a:pt x="986" y="191"/>
                    <a:pt x="979" y="192"/>
                  </a:cubicBezTo>
                  <a:cubicBezTo>
                    <a:pt x="963" y="192"/>
                    <a:pt x="945" y="195"/>
                    <a:pt x="902" y="194"/>
                  </a:cubicBezTo>
                  <a:cubicBezTo>
                    <a:pt x="864" y="194"/>
                    <a:pt x="808" y="183"/>
                    <a:pt x="754" y="172"/>
                  </a:cubicBezTo>
                  <a:cubicBezTo>
                    <a:pt x="751" y="171"/>
                    <a:pt x="743" y="170"/>
                    <a:pt x="743" y="170"/>
                  </a:cubicBezTo>
                  <a:cubicBezTo>
                    <a:pt x="741" y="170"/>
                    <a:pt x="737" y="171"/>
                    <a:pt x="733" y="171"/>
                  </a:cubicBezTo>
                  <a:cubicBezTo>
                    <a:pt x="728" y="171"/>
                    <a:pt x="723" y="169"/>
                    <a:pt x="718" y="170"/>
                  </a:cubicBezTo>
                  <a:cubicBezTo>
                    <a:pt x="712" y="170"/>
                    <a:pt x="709" y="174"/>
                    <a:pt x="705" y="166"/>
                  </a:cubicBezTo>
                  <a:cubicBezTo>
                    <a:pt x="702" y="161"/>
                    <a:pt x="707" y="152"/>
                    <a:pt x="701" y="147"/>
                  </a:cubicBezTo>
                  <a:cubicBezTo>
                    <a:pt x="700" y="147"/>
                    <a:pt x="700" y="147"/>
                    <a:pt x="700" y="147"/>
                  </a:cubicBezTo>
                  <a:cubicBezTo>
                    <a:pt x="677" y="142"/>
                    <a:pt x="656" y="152"/>
                    <a:pt x="639" y="149"/>
                  </a:cubicBezTo>
                  <a:cubicBezTo>
                    <a:pt x="622" y="148"/>
                    <a:pt x="591" y="140"/>
                    <a:pt x="573" y="138"/>
                  </a:cubicBezTo>
                  <a:cubicBezTo>
                    <a:pt x="505" y="130"/>
                    <a:pt x="461" y="130"/>
                    <a:pt x="427" y="135"/>
                  </a:cubicBezTo>
                  <a:cubicBezTo>
                    <a:pt x="388" y="141"/>
                    <a:pt x="370" y="133"/>
                    <a:pt x="336" y="123"/>
                  </a:cubicBezTo>
                  <a:cubicBezTo>
                    <a:pt x="285" y="102"/>
                    <a:pt x="178" y="27"/>
                    <a:pt x="92" y="0"/>
                  </a:cubicBez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61" name="Freeform 299"/>
            <p:cNvSpPr/>
            <p:nvPr/>
          </p:nvSpPr>
          <p:spPr>
            <a:xfrm>
              <a:off x="2823" y="3003"/>
              <a:ext cx="3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62" name="Freeform 300"/>
            <p:cNvSpPr/>
            <p:nvPr/>
          </p:nvSpPr>
          <p:spPr>
            <a:xfrm>
              <a:off x="2771" y="2949"/>
              <a:ext cx="52" cy="64"/>
            </a:xfrm>
            <a:custGeom>
              <a:avLst/>
              <a:gdLst>
                <a:gd name="txL" fmla="*/ 0 w 21"/>
                <a:gd name="txT" fmla="*/ 0 h 24"/>
                <a:gd name="txR" fmla="*/ 21 w 21"/>
                <a:gd name="txB" fmla="*/ 24 h 24"/>
              </a:gdLst>
              <a:ahLst/>
              <a:cxnLst>
                <a:cxn ang="0">
                  <a:pos x="36554089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033715973" y="214748364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5540890" y="2147483647"/>
                </a:cxn>
              </a:cxnLst>
              <a:rect l="txL" t="txT" r="txR" b="txB"/>
              <a:pathLst>
                <a:path w="21" h="24">
                  <a:moveTo>
                    <a:pt x="2" y="16"/>
                  </a:moveTo>
                  <a:cubicBezTo>
                    <a:pt x="6" y="24"/>
                    <a:pt x="9" y="20"/>
                    <a:pt x="15" y="20"/>
                  </a:cubicBezTo>
                  <a:cubicBezTo>
                    <a:pt x="17" y="20"/>
                    <a:pt x="19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18"/>
                    <a:pt x="19" y="15"/>
                    <a:pt x="17" y="14"/>
                  </a:cubicBezTo>
                  <a:cubicBezTo>
                    <a:pt x="16" y="12"/>
                    <a:pt x="14" y="12"/>
                    <a:pt x="11" y="11"/>
                  </a:cubicBezTo>
                  <a:cubicBezTo>
                    <a:pt x="7" y="8"/>
                    <a:pt x="5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5"/>
                    <a:pt x="0" y="11"/>
                    <a:pt x="2" y="16"/>
                  </a:cubicBezTo>
                  <a:close/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63" name="Freeform 301"/>
            <p:cNvSpPr/>
            <p:nvPr/>
          </p:nvSpPr>
          <p:spPr>
            <a:xfrm>
              <a:off x="2736" y="3091"/>
              <a:ext cx="50" cy="128"/>
            </a:xfrm>
            <a:custGeom>
              <a:avLst/>
              <a:gdLst>
                <a:gd name="txL" fmla="*/ 0 w 20"/>
                <a:gd name="txT" fmla="*/ 0 h 48"/>
                <a:gd name="txR" fmla="*/ 20 w 20"/>
                <a:gd name="txB" fmla="*/ 48 h 48"/>
              </a:gdLst>
              <a:ahLst/>
              <a:cxnLst>
                <a:cxn ang="0">
                  <a:pos x="1555363887" y="2147483647"/>
                </a:cxn>
                <a:cxn ang="0">
                  <a:pos x="1816154827" y="2147483647"/>
                </a:cxn>
                <a:cxn ang="0">
                  <a:pos x="181615482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064815212" y="2147483647"/>
                </a:cxn>
                <a:cxn ang="0">
                  <a:pos x="1555363887" y="2147483647"/>
                </a:cxn>
                <a:cxn ang="0">
                  <a:pos x="1350322045" y="2147483647"/>
                </a:cxn>
                <a:cxn ang="0">
                  <a:pos x="465629102" y="2147483647"/>
                </a:cxn>
                <a:cxn ang="0">
                  <a:pos x="465629102" y="2147483647"/>
                </a:cxn>
                <a:cxn ang="0">
                  <a:pos x="465629102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465629102" y="2147483647"/>
                </a:cxn>
                <a:cxn ang="0">
                  <a:pos x="903413095" y="2147483647"/>
                </a:cxn>
                <a:cxn ang="0">
                  <a:pos x="1816154827" y="2147483647"/>
                </a:cxn>
                <a:cxn ang="0">
                  <a:pos x="1816154827" y="2147483647"/>
                </a:cxn>
                <a:cxn ang="0">
                  <a:pos x="1555363887" y="2147483647"/>
                </a:cxn>
              </a:cxnLst>
              <a:rect l="txL" t="txT" r="txR" b="txB"/>
              <a:pathLst>
                <a:path w="20" h="48">
                  <a:moveTo>
                    <a:pt x="7" y="47"/>
                  </a:moveTo>
                  <a:cubicBezTo>
                    <a:pt x="8" y="46"/>
                    <a:pt x="8" y="46"/>
                    <a:pt x="8" y="46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20"/>
                    <a:pt x="2" y="21"/>
                  </a:cubicBezTo>
                  <a:cubicBezTo>
                    <a:pt x="3" y="22"/>
                    <a:pt x="2" y="27"/>
                    <a:pt x="2" y="27"/>
                  </a:cubicBezTo>
                  <a:cubicBezTo>
                    <a:pt x="2" y="27"/>
                    <a:pt x="0" y="31"/>
                    <a:pt x="0" y="32"/>
                  </a:cubicBezTo>
                  <a:cubicBezTo>
                    <a:pt x="0" y="33"/>
                    <a:pt x="0" y="37"/>
                    <a:pt x="0" y="38"/>
                  </a:cubicBezTo>
                  <a:cubicBezTo>
                    <a:pt x="1" y="39"/>
                    <a:pt x="1" y="42"/>
                    <a:pt x="2" y="43"/>
                  </a:cubicBezTo>
                  <a:cubicBezTo>
                    <a:pt x="3" y="44"/>
                    <a:pt x="4" y="46"/>
                    <a:pt x="4" y="46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7" y="47"/>
                  </a:cubicBezTo>
                  <a:close/>
                </a:path>
              </a:pathLst>
            </a:custGeom>
            <a:solidFill>
              <a:srgbClr val="BEA66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64" name="Freeform 302"/>
            <p:cNvSpPr/>
            <p:nvPr/>
          </p:nvSpPr>
          <p:spPr>
            <a:xfrm>
              <a:off x="1941" y="2960"/>
              <a:ext cx="817" cy="208"/>
            </a:xfrm>
            <a:custGeom>
              <a:avLst/>
              <a:gdLst>
                <a:gd name="txL" fmla="*/ 0 w 327"/>
                <a:gd name="txT" fmla="*/ 0 h 78"/>
                <a:gd name="txR" fmla="*/ 327 w 327"/>
                <a:gd name="txB" fmla="*/ 78 h 7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1509508264" y="2147483647"/>
                </a:cxn>
                <a:cxn ang="0">
                  <a:pos x="431102886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27" h="78">
                  <a:moveTo>
                    <a:pt x="320" y="48"/>
                  </a:moveTo>
                  <a:cubicBezTo>
                    <a:pt x="318" y="41"/>
                    <a:pt x="318" y="41"/>
                    <a:pt x="318" y="41"/>
                  </a:cubicBezTo>
                  <a:cubicBezTo>
                    <a:pt x="323" y="36"/>
                    <a:pt x="323" y="36"/>
                    <a:pt x="323" y="36"/>
                  </a:cubicBezTo>
                  <a:cubicBezTo>
                    <a:pt x="322" y="30"/>
                    <a:pt x="322" y="30"/>
                    <a:pt x="322" y="30"/>
                  </a:cubicBezTo>
                  <a:cubicBezTo>
                    <a:pt x="324" y="27"/>
                    <a:pt x="324" y="27"/>
                    <a:pt x="324" y="27"/>
                  </a:cubicBezTo>
                  <a:cubicBezTo>
                    <a:pt x="327" y="20"/>
                    <a:pt x="327" y="20"/>
                    <a:pt x="327" y="20"/>
                  </a:cubicBezTo>
                  <a:cubicBezTo>
                    <a:pt x="323" y="13"/>
                    <a:pt x="323" y="13"/>
                    <a:pt x="323" y="13"/>
                  </a:cubicBezTo>
                  <a:cubicBezTo>
                    <a:pt x="325" y="5"/>
                    <a:pt x="325" y="5"/>
                    <a:pt x="325" y="5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44" y="6"/>
                    <a:pt x="164" y="12"/>
                    <a:pt x="127" y="19"/>
                  </a:cubicBezTo>
                  <a:cubicBezTo>
                    <a:pt x="74" y="28"/>
                    <a:pt x="29" y="22"/>
                    <a:pt x="13" y="21"/>
                  </a:cubicBezTo>
                  <a:cubicBezTo>
                    <a:pt x="9" y="20"/>
                    <a:pt x="4" y="19"/>
                    <a:pt x="0" y="14"/>
                  </a:cubicBezTo>
                  <a:cubicBezTo>
                    <a:pt x="4" y="19"/>
                    <a:pt x="7" y="31"/>
                    <a:pt x="7" y="39"/>
                  </a:cubicBezTo>
                  <a:cubicBezTo>
                    <a:pt x="7" y="49"/>
                    <a:pt x="7" y="65"/>
                    <a:pt x="2" y="73"/>
                  </a:cubicBezTo>
                  <a:cubicBezTo>
                    <a:pt x="5" y="71"/>
                    <a:pt x="12" y="67"/>
                    <a:pt x="17" y="67"/>
                  </a:cubicBezTo>
                  <a:cubicBezTo>
                    <a:pt x="25" y="66"/>
                    <a:pt x="40" y="74"/>
                    <a:pt x="54" y="76"/>
                  </a:cubicBezTo>
                  <a:cubicBezTo>
                    <a:pt x="68" y="78"/>
                    <a:pt x="91" y="69"/>
                    <a:pt x="99" y="68"/>
                  </a:cubicBezTo>
                  <a:cubicBezTo>
                    <a:pt x="128" y="61"/>
                    <a:pt x="223" y="53"/>
                    <a:pt x="320" y="48"/>
                  </a:cubicBezTo>
                  <a:close/>
                </a:path>
              </a:pathLst>
            </a:custGeom>
            <a:solidFill>
              <a:srgbClr val="FFECC7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65" name="Freeform 303"/>
            <p:cNvSpPr/>
            <p:nvPr/>
          </p:nvSpPr>
          <p:spPr>
            <a:xfrm>
              <a:off x="2753" y="3091"/>
              <a:ext cx="787" cy="258"/>
            </a:xfrm>
            <a:custGeom>
              <a:avLst/>
              <a:gdLst>
                <a:gd name="txL" fmla="*/ 0 w 315"/>
                <a:gd name="txT" fmla="*/ 0 h 97"/>
                <a:gd name="txR" fmla="*/ 315 w 315"/>
                <a:gd name="txB" fmla="*/ 97 h 9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968814961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968814961" y="2147483647"/>
                </a:cxn>
                <a:cxn ang="0">
                  <a:pos x="1325468104" y="2147483647"/>
                </a:cxn>
                <a:cxn ang="0">
                  <a:pos x="1325468104" y="2147483647"/>
                </a:cxn>
                <a:cxn ang="0">
                  <a:pos x="172480672" y="2147483647"/>
                </a:cxn>
                <a:cxn ang="0">
                  <a:pos x="172480672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15" h="97">
                  <a:moveTo>
                    <a:pt x="299" y="10"/>
                  </a:moveTo>
                  <a:cubicBezTo>
                    <a:pt x="292" y="5"/>
                    <a:pt x="289" y="1"/>
                    <a:pt x="256" y="11"/>
                  </a:cubicBezTo>
                  <a:cubicBezTo>
                    <a:pt x="237" y="17"/>
                    <a:pt x="206" y="16"/>
                    <a:pt x="190" y="15"/>
                  </a:cubicBezTo>
                  <a:cubicBezTo>
                    <a:pt x="182" y="14"/>
                    <a:pt x="98" y="6"/>
                    <a:pt x="9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94" y="55"/>
                    <a:pt x="188" y="66"/>
                    <a:pt x="224" y="74"/>
                  </a:cubicBezTo>
                  <a:cubicBezTo>
                    <a:pt x="235" y="77"/>
                    <a:pt x="255" y="86"/>
                    <a:pt x="259" y="89"/>
                  </a:cubicBezTo>
                  <a:cubicBezTo>
                    <a:pt x="271" y="97"/>
                    <a:pt x="279" y="89"/>
                    <a:pt x="281" y="77"/>
                  </a:cubicBezTo>
                  <a:cubicBezTo>
                    <a:pt x="284" y="65"/>
                    <a:pt x="284" y="45"/>
                    <a:pt x="296" y="35"/>
                  </a:cubicBezTo>
                  <a:cubicBezTo>
                    <a:pt x="315" y="23"/>
                    <a:pt x="305" y="15"/>
                    <a:pt x="299" y="10"/>
                  </a:cubicBezTo>
                  <a:close/>
                </a:path>
              </a:pathLst>
            </a:custGeom>
            <a:solidFill>
              <a:srgbClr val="FFECC7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66" name="Freeform 304"/>
            <p:cNvSpPr/>
            <p:nvPr/>
          </p:nvSpPr>
          <p:spPr>
            <a:xfrm>
              <a:off x="2756" y="3179"/>
              <a:ext cx="390" cy="50"/>
            </a:xfrm>
            <a:custGeom>
              <a:avLst/>
              <a:gdLst>
                <a:gd name="txL" fmla="*/ 0 w 156"/>
                <a:gd name="txT" fmla="*/ 0 h 19"/>
                <a:gd name="txR" fmla="*/ 156 w 156"/>
                <a:gd name="txB" fmla="*/ 19 h 19"/>
              </a:gdLst>
              <a:ahLst/>
              <a:cxnLst>
                <a:cxn ang="0">
                  <a:pos x="1094453652" y="0"/>
                </a:cxn>
                <a:cxn ang="0">
                  <a:pos x="1094453652" y="1238278576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1094453652" y="0"/>
                </a:cxn>
              </a:cxnLst>
              <a:rect l="txL" t="txT" r="txR" b="txB"/>
              <a:pathLst>
                <a:path w="156" h="19">
                  <a:moveTo>
                    <a:pt x="5" y="0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32" y="12"/>
                    <a:pt x="70" y="5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67" name="Freeform 305"/>
            <p:cNvSpPr/>
            <p:nvPr/>
          </p:nvSpPr>
          <p:spPr>
            <a:xfrm>
              <a:off x="2268" y="3051"/>
              <a:ext cx="480" cy="53"/>
            </a:xfrm>
            <a:custGeom>
              <a:avLst/>
              <a:gdLst>
                <a:gd name="txL" fmla="*/ 0 w 192"/>
                <a:gd name="txT" fmla="*/ 0 h 20"/>
                <a:gd name="txR" fmla="*/ 192 w 192"/>
                <a:gd name="txB" fmla="*/ 20 h 20"/>
              </a:gdLst>
              <a:ahLst/>
              <a:cxnLst>
                <a:cxn ang="0">
                  <a:pos x="2147483647" y="2147483647"/>
                </a:cxn>
                <a:cxn ang="0">
                  <a:pos x="2147483647" y="1408266618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2" h="20">
                  <a:moveTo>
                    <a:pt x="187" y="7"/>
                  </a:moveTo>
                  <a:cubicBezTo>
                    <a:pt x="192" y="2"/>
                    <a:pt x="192" y="2"/>
                    <a:pt x="192" y="2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05" y="5"/>
                    <a:pt x="16" y="15"/>
                    <a:pt x="0" y="20"/>
                  </a:cubicBezTo>
                  <a:cubicBezTo>
                    <a:pt x="187" y="8"/>
                    <a:pt x="187" y="8"/>
                    <a:pt x="187" y="8"/>
                  </a:cubicBezTo>
                  <a:lnTo>
                    <a:pt x="18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68" name="Freeform 306"/>
            <p:cNvSpPr/>
            <p:nvPr/>
          </p:nvSpPr>
          <p:spPr>
            <a:xfrm>
              <a:off x="1973" y="2981"/>
              <a:ext cx="780" cy="88"/>
            </a:xfrm>
            <a:custGeom>
              <a:avLst/>
              <a:gdLst>
                <a:gd name="txL" fmla="*/ 0 w 312"/>
                <a:gd name="txT" fmla="*/ 0 h 33"/>
                <a:gd name="txR" fmla="*/ 312 w 312"/>
                <a:gd name="txB" fmla="*/ 33 h 33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12" h="33">
                  <a:moveTo>
                    <a:pt x="310" y="5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291" y="1"/>
                    <a:pt x="270" y="2"/>
                    <a:pt x="250" y="4"/>
                  </a:cubicBezTo>
                  <a:cubicBezTo>
                    <a:pt x="144" y="10"/>
                    <a:pt x="109" y="22"/>
                    <a:pt x="78" y="23"/>
                  </a:cubicBezTo>
                  <a:cubicBezTo>
                    <a:pt x="47" y="24"/>
                    <a:pt x="27" y="25"/>
                    <a:pt x="0" y="19"/>
                  </a:cubicBezTo>
                  <a:cubicBezTo>
                    <a:pt x="0" y="19"/>
                    <a:pt x="58" y="33"/>
                    <a:pt x="86" y="30"/>
                  </a:cubicBezTo>
                  <a:cubicBezTo>
                    <a:pt x="105" y="28"/>
                    <a:pt x="218" y="14"/>
                    <a:pt x="311" y="7"/>
                  </a:cubicBezTo>
                  <a:lnTo>
                    <a:pt x="310" y="5"/>
                  </a:lnTo>
                  <a:close/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69" name="Freeform 307"/>
            <p:cNvSpPr/>
            <p:nvPr/>
          </p:nvSpPr>
          <p:spPr>
            <a:xfrm>
              <a:off x="2778" y="3112"/>
              <a:ext cx="725" cy="77"/>
            </a:xfrm>
            <a:custGeom>
              <a:avLst/>
              <a:gdLst>
                <a:gd name="txL" fmla="*/ 0 w 290"/>
                <a:gd name="txT" fmla="*/ 0 h 29"/>
                <a:gd name="txR" fmla="*/ 290 w 290"/>
                <a:gd name="txB" fmla="*/ 29 h 2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48858215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90" h="29">
                  <a:moveTo>
                    <a:pt x="282" y="15"/>
                  </a:moveTo>
                  <a:cubicBezTo>
                    <a:pt x="282" y="15"/>
                    <a:pt x="268" y="8"/>
                    <a:pt x="259" y="8"/>
                  </a:cubicBezTo>
                  <a:cubicBezTo>
                    <a:pt x="251" y="8"/>
                    <a:pt x="233" y="16"/>
                    <a:pt x="208" y="15"/>
                  </a:cubicBezTo>
                  <a:cubicBezTo>
                    <a:pt x="187" y="14"/>
                    <a:pt x="93" y="7"/>
                    <a:pt x="1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4" y="9"/>
                    <a:pt x="83" y="12"/>
                    <a:pt x="104" y="16"/>
                  </a:cubicBezTo>
                  <a:cubicBezTo>
                    <a:pt x="169" y="29"/>
                    <a:pt x="226" y="25"/>
                    <a:pt x="258" y="24"/>
                  </a:cubicBezTo>
                  <a:cubicBezTo>
                    <a:pt x="290" y="24"/>
                    <a:pt x="282" y="15"/>
                    <a:pt x="282" y="15"/>
                  </a:cubicBezTo>
                  <a:close/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70" name="Freeform 308"/>
            <p:cNvSpPr/>
            <p:nvPr/>
          </p:nvSpPr>
          <p:spPr>
            <a:xfrm>
              <a:off x="1796" y="3149"/>
              <a:ext cx="1664" cy="320"/>
            </a:xfrm>
            <a:custGeom>
              <a:avLst/>
              <a:gdLst>
                <a:gd name="txL" fmla="*/ 0 w 666"/>
                <a:gd name="txT" fmla="*/ 0 h 120"/>
                <a:gd name="txR" fmla="*/ 666 w 666"/>
                <a:gd name="txB" fmla="*/ 120 h 120"/>
              </a:gdLst>
              <a:ahLst/>
              <a:cxnLst>
                <a:cxn ang="0">
                  <a:pos x="172567670" y="2147483647"/>
                </a:cxn>
                <a:cxn ang="0">
                  <a:pos x="172567670" y="2147483647"/>
                </a:cxn>
                <a:cxn ang="0">
                  <a:pos x="892437752" y="2147483647"/>
                </a:cxn>
                <a:cxn ang="0">
                  <a:pos x="107725333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620982713"/>
                </a:cxn>
                <a:cxn ang="0">
                  <a:pos x="2147483647" y="1620982713"/>
                </a:cxn>
                <a:cxn ang="0">
                  <a:pos x="2147483647" y="2147483647"/>
                </a:cxn>
                <a:cxn ang="0">
                  <a:pos x="2147483647" y="1620982713"/>
                </a:cxn>
                <a:cxn ang="0">
                  <a:pos x="2147483647" y="1620982713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969698764" y="2147483647"/>
                </a:cxn>
                <a:cxn ang="0">
                  <a:pos x="172567670" y="2147483647"/>
                </a:cxn>
              </a:cxnLst>
              <a:rect l="txL" t="txT" r="txR" b="txB"/>
              <a:pathLst>
                <a:path w="666" h="120">
                  <a:moveTo>
                    <a:pt x="1" y="87"/>
                  </a:moveTo>
                  <a:cubicBezTo>
                    <a:pt x="0" y="86"/>
                    <a:pt x="0" y="85"/>
                    <a:pt x="1" y="84"/>
                  </a:cubicBezTo>
                  <a:cubicBezTo>
                    <a:pt x="2" y="83"/>
                    <a:pt x="4" y="82"/>
                    <a:pt x="4" y="80"/>
                  </a:cubicBezTo>
                  <a:cubicBezTo>
                    <a:pt x="8" y="70"/>
                    <a:pt x="2" y="51"/>
                    <a:pt x="5" y="41"/>
                  </a:cubicBezTo>
                  <a:cubicBezTo>
                    <a:pt x="7" y="32"/>
                    <a:pt x="16" y="26"/>
                    <a:pt x="18" y="19"/>
                  </a:cubicBezTo>
                  <a:cubicBezTo>
                    <a:pt x="21" y="11"/>
                    <a:pt x="20" y="5"/>
                    <a:pt x="23" y="3"/>
                  </a:cubicBezTo>
                  <a:cubicBezTo>
                    <a:pt x="25" y="0"/>
                    <a:pt x="27" y="3"/>
                    <a:pt x="35" y="3"/>
                  </a:cubicBezTo>
                  <a:cubicBezTo>
                    <a:pt x="42" y="2"/>
                    <a:pt x="53" y="2"/>
                    <a:pt x="59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3"/>
                    <a:pt x="59" y="5"/>
                    <a:pt x="58" y="6"/>
                  </a:cubicBezTo>
                  <a:cubicBezTo>
                    <a:pt x="60" y="5"/>
                    <a:pt x="63" y="3"/>
                    <a:pt x="67" y="2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71" y="4"/>
                    <a:pt x="77" y="7"/>
                    <a:pt x="83" y="9"/>
                  </a:cubicBezTo>
                  <a:cubicBezTo>
                    <a:pt x="91" y="13"/>
                    <a:pt x="102" y="18"/>
                    <a:pt x="111" y="20"/>
                  </a:cubicBezTo>
                  <a:cubicBezTo>
                    <a:pt x="121" y="21"/>
                    <a:pt x="160" y="27"/>
                    <a:pt x="165" y="27"/>
                  </a:cubicBezTo>
                  <a:cubicBezTo>
                    <a:pt x="217" y="33"/>
                    <a:pt x="409" y="56"/>
                    <a:pt x="464" y="64"/>
                  </a:cubicBezTo>
                  <a:cubicBezTo>
                    <a:pt x="470" y="66"/>
                    <a:pt x="575" y="75"/>
                    <a:pt x="587" y="77"/>
                  </a:cubicBezTo>
                  <a:cubicBezTo>
                    <a:pt x="606" y="80"/>
                    <a:pt x="618" y="74"/>
                    <a:pt x="626" y="69"/>
                  </a:cubicBezTo>
                  <a:cubicBezTo>
                    <a:pt x="638" y="64"/>
                    <a:pt x="653" y="72"/>
                    <a:pt x="654" y="78"/>
                  </a:cubicBezTo>
                  <a:cubicBezTo>
                    <a:pt x="656" y="83"/>
                    <a:pt x="655" y="85"/>
                    <a:pt x="654" y="89"/>
                  </a:cubicBezTo>
                  <a:cubicBezTo>
                    <a:pt x="652" y="95"/>
                    <a:pt x="656" y="100"/>
                    <a:pt x="659" y="101"/>
                  </a:cubicBezTo>
                  <a:cubicBezTo>
                    <a:pt x="662" y="103"/>
                    <a:pt x="666" y="105"/>
                    <a:pt x="664" y="110"/>
                  </a:cubicBezTo>
                  <a:cubicBezTo>
                    <a:pt x="662" y="115"/>
                    <a:pt x="645" y="120"/>
                    <a:pt x="635" y="117"/>
                  </a:cubicBezTo>
                  <a:cubicBezTo>
                    <a:pt x="631" y="117"/>
                    <a:pt x="624" y="115"/>
                    <a:pt x="616" y="113"/>
                  </a:cubicBezTo>
                  <a:cubicBezTo>
                    <a:pt x="600" y="109"/>
                    <a:pt x="306" y="97"/>
                    <a:pt x="257" y="91"/>
                  </a:cubicBezTo>
                  <a:cubicBezTo>
                    <a:pt x="195" y="85"/>
                    <a:pt x="171" y="77"/>
                    <a:pt x="154" y="77"/>
                  </a:cubicBezTo>
                  <a:cubicBezTo>
                    <a:pt x="140" y="75"/>
                    <a:pt x="102" y="74"/>
                    <a:pt x="93" y="75"/>
                  </a:cubicBezTo>
                  <a:cubicBezTo>
                    <a:pt x="84" y="75"/>
                    <a:pt x="50" y="80"/>
                    <a:pt x="47" y="80"/>
                  </a:cubicBezTo>
                  <a:cubicBezTo>
                    <a:pt x="44" y="80"/>
                    <a:pt x="24" y="90"/>
                    <a:pt x="9" y="88"/>
                  </a:cubicBezTo>
                  <a:cubicBezTo>
                    <a:pt x="6" y="88"/>
                    <a:pt x="4" y="88"/>
                    <a:pt x="1" y="87"/>
                  </a:cubicBezTo>
                  <a:close/>
                </a:path>
              </a:pathLst>
            </a:custGeom>
            <a:solidFill>
              <a:srgbClr val="FFECC7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71" name="Freeform 309"/>
            <p:cNvSpPr/>
            <p:nvPr/>
          </p:nvSpPr>
          <p:spPr>
            <a:xfrm>
              <a:off x="3206" y="3237"/>
              <a:ext cx="242" cy="96"/>
            </a:xfrm>
            <a:custGeom>
              <a:avLst/>
              <a:gdLst>
                <a:gd name="txL" fmla="*/ 0 w 97"/>
                <a:gd name="txT" fmla="*/ 0 h 36"/>
                <a:gd name="txR" fmla="*/ 97 w 97"/>
                <a:gd name="txB" fmla="*/ 36 h 36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97" h="36">
                  <a:moveTo>
                    <a:pt x="0" y="4"/>
                  </a:moveTo>
                  <a:cubicBezTo>
                    <a:pt x="28" y="8"/>
                    <a:pt x="46" y="12"/>
                    <a:pt x="59" y="20"/>
                  </a:cubicBezTo>
                  <a:cubicBezTo>
                    <a:pt x="71" y="29"/>
                    <a:pt x="89" y="36"/>
                    <a:pt x="93" y="30"/>
                  </a:cubicBezTo>
                  <a:cubicBezTo>
                    <a:pt x="97" y="24"/>
                    <a:pt x="94" y="19"/>
                    <a:pt x="96" y="8"/>
                  </a:cubicBezTo>
                  <a:cubicBezTo>
                    <a:pt x="91" y="20"/>
                    <a:pt x="96" y="25"/>
                    <a:pt x="85" y="26"/>
                  </a:cubicBezTo>
                  <a:cubicBezTo>
                    <a:pt x="74" y="26"/>
                    <a:pt x="41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72" name="Freeform 310"/>
            <p:cNvSpPr/>
            <p:nvPr/>
          </p:nvSpPr>
          <p:spPr>
            <a:xfrm>
              <a:off x="3431" y="3419"/>
              <a:ext cx="19" cy="29"/>
            </a:xfrm>
            <a:custGeom>
              <a:avLst/>
              <a:gdLst>
                <a:gd name="txL" fmla="*/ 0 w 8"/>
                <a:gd name="txT" fmla="*/ 0 h 11"/>
                <a:gd name="txR" fmla="*/ 8 w 8"/>
                <a:gd name="txB" fmla="*/ 11 h 11"/>
              </a:gdLst>
              <a:ahLst/>
              <a:cxnLst>
                <a:cxn ang="0">
                  <a:pos x="160942159" y="0"/>
                </a:cxn>
                <a:cxn ang="0">
                  <a:pos x="617848849" y="2147483647"/>
                </a:cxn>
                <a:cxn ang="0">
                  <a:pos x="67765121" y="2147483647"/>
                </a:cxn>
                <a:cxn ang="0">
                  <a:pos x="67765121" y="0"/>
                </a:cxn>
              </a:cxnLst>
              <a:rect l="txL" t="txT" r="txR" b="txB"/>
              <a:pathLst>
                <a:path w="8" h="11">
                  <a:moveTo>
                    <a:pt x="2" y="0"/>
                  </a:moveTo>
                  <a:cubicBezTo>
                    <a:pt x="2" y="3"/>
                    <a:pt x="7" y="2"/>
                    <a:pt x="8" y="5"/>
                  </a:cubicBezTo>
                  <a:cubicBezTo>
                    <a:pt x="8" y="8"/>
                    <a:pt x="3" y="11"/>
                    <a:pt x="1" y="10"/>
                  </a:cubicBezTo>
                  <a:cubicBezTo>
                    <a:pt x="4" y="7"/>
                    <a:pt x="0" y="4"/>
                    <a:pt x="1" y="0"/>
                  </a:cubicBezTo>
                </a:path>
              </a:pathLst>
            </a:custGeom>
            <a:solidFill>
              <a:srgbClr val="E6CA8B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73" name="Freeform 311"/>
            <p:cNvSpPr/>
            <p:nvPr/>
          </p:nvSpPr>
          <p:spPr>
            <a:xfrm>
              <a:off x="3241" y="3416"/>
              <a:ext cx="177" cy="37"/>
            </a:xfrm>
            <a:custGeom>
              <a:avLst/>
              <a:gdLst>
                <a:gd name="txL" fmla="*/ 0 w 71"/>
                <a:gd name="txT" fmla="*/ 0 h 14"/>
                <a:gd name="txR" fmla="*/ 71 w 71"/>
                <a:gd name="txB" fmla="*/ 14 h 14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1" h="14">
                  <a:moveTo>
                    <a:pt x="0" y="4"/>
                  </a:moveTo>
                  <a:cubicBezTo>
                    <a:pt x="10" y="4"/>
                    <a:pt x="32" y="7"/>
                    <a:pt x="52" y="10"/>
                  </a:cubicBezTo>
                  <a:cubicBezTo>
                    <a:pt x="71" y="14"/>
                    <a:pt x="71" y="12"/>
                    <a:pt x="71" y="0"/>
                  </a:cubicBezTo>
                  <a:cubicBezTo>
                    <a:pt x="69" y="7"/>
                    <a:pt x="63" y="9"/>
                    <a:pt x="51" y="7"/>
                  </a:cubicBezTo>
                  <a:cubicBezTo>
                    <a:pt x="40" y="5"/>
                    <a:pt x="8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74" name="Freeform 312"/>
            <p:cNvSpPr/>
            <p:nvPr/>
          </p:nvSpPr>
          <p:spPr>
            <a:xfrm>
              <a:off x="3361" y="3104"/>
              <a:ext cx="149" cy="93"/>
            </a:xfrm>
            <a:custGeom>
              <a:avLst/>
              <a:gdLst>
                <a:gd name="txL" fmla="*/ 0 w 60"/>
                <a:gd name="txT" fmla="*/ 0 h 35"/>
                <a:gd name="txR" fmla="*/ 60 w 60"/>
                <a:gd name="txB" fmla="*/ 35 h 35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" h="35">
                  <a:moveTo>
                    <a:pt x="17" y="9"/>
                  </a:moveTo>
                  <a:cubicBezTo>
                    <a:pt x="29" y="5"/>
                    <a:pt x="44" y="0"/>
                    <a:pt x="54" y="9"/>
                  </a:cubicBezTo>
                  <a:cubicBezTo>
                    <a:pt x="60" y="14"/>
                    <a:pt x="59" y="17"/>
                    <a:pt x="53" y="20"/>
                  </a:cubicBezTo>
                  <a:cubicBezTo>
                    <a:pt x="47" y="24"/>
                    <a:pt x="44" y="30"/>
                    <a:pt x="40" y="35"/>
                  </a:cubicBezTo>
                  <a:cubicBezTo>
                    <a:pt x="44" y="28"/>
                    <a:pt x="51" y="15"/>
                    <a:pt x="39" y="13"/>
                  </a:cubicBezTo>
                  <a:cubicBezTo>
                    <a:pt x="33" y="13"/>
                    <a:pt x="28" y="15"/>
                    <a:pt x="23" y="15"/>
                  </a:cubicBezTo>
                  <a:cubicBezTo>
                    <a:pt x="15" y="14"/>
                    <a:pt x="8" y="13"/>
                    <a:pt x="0" y="12"/>
                  </a:cubicBezTo>
                  <a:cubicBezTo>
                    <a:pt x="6" y="12"/>
                    <a:pt x="12" y="10"/>
                    <a:pt x="18" y="10"/>
                  </a:cubicBezTo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75" name="Freeform 313"/>
            <p:cNvSpPr/>
            <p:nvPr/>
          </p:nvSpPr>
          <p:spPr>
            <a:xfrm>
              <a:off x="3176" y="3344"/>
              <a:ext cx="192" cy="37"/>
            </a:xfrm>
            <a:custGeom>
              <a:avLst/>
              <a:gdLst>
                <a:gd name="txL" fmla="*/ 0 w 77"/>
                <a:gd name="txT" fmla="*/ 0 h 14"/>
                <a:gd name="txR" fmla="*/ 77 w 77"/>
                <a:gd name="txB" fmla="*/ 14 h 14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77" h="14">
                  <a:moveTo>
                    <a:pt x="77" y="0"/>
                  </a:moveTo>
                  <a:cubicBezTo>
                    <a:pt x="67" y="5"/>
                    <a:pt x="57" y="10"/>
                    <a:pt x="44" y="8"/>
                  </a:cubicBezTo>
                  <a:cubicBezTo>
                    <a:pt x="31" y="6"/>
                    <a:pt x="4" y="3"/>
                    <a:pt x="0" y="3"/>
                  </a:cubicBezTo>
                  <a:cubicBezTo>
                    <a:pt x="12" y="4"/>
                    <a:pt x="37" y="9"/>
                    <a:pt x="46" y="12"/>
                  </a:cubicBezTo>
                  <a:cubicBezTo>
                    <a:pt x="55" y="14"/>
                    <a:pt x="71" y="5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76" name="Freeform 314"/>
            <p:cNvSpPr/>
            <p:nvPr/>
          </p:nvSpPr>
          <p:spPr>
            <a:xfrm>
              <a:off x="1868" y="3011"/>
              <a:ext cx="43" cy="136"/>
            </a:xfrm>
            <a:custGeom>
              <a:avLst/>
              <a:gdLst>
                <a:gd name="txL" fmla="*/ 0 w 17"/>
                <a:gd name="txT" fmla="*/ 0 h 51"/>
                <a:gd name="txR" fmla="*/ 17 w 17"/>
                <a:gd name="txB" fmla="*/ 51 h 51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17" h="51">
                  <a:moveTo>
                    <a:pt x="8" y="51"/>
                  </a:moveTo>
                  <a:cubicBezTo>
                    <a:pt x="8" y="38"/>
                    <a:pt x="17" y="11"/>
                    <a:pt x="0" y="0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77" name="Freeform 315"/>
            <p:cNvSpPr/>
            <p:nvPr/>
          </p:nvSpPr>
          <p:spPr>
            <a:xfrm>
              <a:off x="3423" y="3397"/>
              <a:ext cx="10" cy="62"/>
            </a:xfrm>
            <a:custGeom>
              <a:avLst/>
              <a:gdLst>
                <a:gd name="txL" fmla="*/ 0 w 4"/>
                <a:gd name="txT" fmla="*/ 0 h 23"/>
                <a:gd name="txR" fmla="*/ 4 w 4"/>
                <a:gd name="txB" fmla="*/ 23 h 23"/>
              </a:gdLst>
              <a:ahLst/>
              <a:cxnLst>
                <a:cxn ang="0">
                  <a:pos x="434633233" y="0"/>
                </a:cxn>
                <a:cxn ang="0">
                  <a:pos x="0" y="2147483647"/>
                </a:cxn>
              </a:cxnLst>
              <a:rect l="txL" t="txT" r="txR" b="txB"/>
              <a:pathLst>
                <a:path w="4" h="23">
                  <a:moveTo>
                    <a:pt x="2" y="0"/>
                  </a:moveTo>
                  <a:cubicBezTo>
                    <a:pt x="2" y="15"/>
                    <a:pt x="4" y="21"/>
                    <a:pt x="0" y="23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78" name="Freeform 316"/>
            <p:cNvSpPr/>
            <p:nvPr/>
          </p:nvSpPr>
          <p:spPr>
            <a:xfrm>
              <a:off x="1776" y="3157"/>
              <a:ext cx="77" cy="222"/>
            </a:xfrm>
            <a:custGeom>
              <a:avLst/>
              <a:gdLst>
                <a:gd name="txL" fmla="*/ 0 w 31"/>
                <a:gd name="txT" fmla="*/ 0 h 83"/>
                <a:gd name="txR" fmla="*/ 31 w 31"/>
                <a:gd name="txB" fmla="*/ 83 h 83"/>
              </a:gdLst>
              <a:ahLst/>
              <a:cxnLst>
                <a:cxn ang="0">
                  <a:pos x="970154137" y="2147483647"/>
                </a:cxn>
                <a:cxn ang="0">
                  <a:pos x="1996278896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774136156" y="2147483647"/>
                </a:cxn>
                <a:cxn ang="0">
                  <a:pos x="1774136156" y="2147483647"/>
                </a:cxn>
                <a:cxn ang="0">
                  <a:pos x="541634598" y="2147483647"/>
                </a:cxn>
                <a:cxn ang="0">
                  <a:pos x="970154137" y="2147483647"/>
                </a:cxn>
              </a:cxnLst>
              <a:rect l="txL" t="txT" r="txR" b="txB"/>
              <a:pathLst>
                <a:path w="31" h="83">
                  <a:moveTo>
                    <a:pt x="5" y="75"/>
                  </a:moveTo>
                  <a:cubicBezTo>
                    <a:pt x="10" y="63"/>
                    <a:pt x="0" y="53"/>
                    <a:pt x="10" y="30"/>
                  </a:cubicBezTo>
                  <a:cubicBezTo>
                    <a:pt x="14" y="22"/>
                    <a:pt x="21" y="18"/>
                    <a:pt x="23" y="5"/>
                  </a:cubicBezTo>
                  <a:cubicBezTo>
                    <a:pt x="24" y="5"/>
                    <a:pt x="25" y="5"/>
                    <a:pt x="26" y="4"/>
                  </a:cubicBezTo>
                  <a:cubicBezTo>
                    <a:pt x="28" y="3"/>
                    <a:pt x="30" y="0"/>
                    <a:pt x="31" y="0"/>
                  </a:cubicBezTo>
                  <a:cubicBezTo>
                    <a:pt x="28" y="2"/>
                    <a:pt x="29" y="8"/>
                    <a:pt x="26" y="16"/>
                  </a:cubicBezTo>
                  <a:cubicBezTo>
                    <a:pt x="24" y="23"/>
                    <a:pt x="15" y="29"/>
                    <a:pt x="13" y="38"/>
                  </a:cubicBezTo>
                  <a:cubicBezTo>
                    <a:pt x="10" y="48"/>
                    <a:pt x="16" y="67"/>
                    <a:pt x="12" y="77"/>
                  </a:cubicBezTo>
                  <a:cubicBezTo>
                    <a:pt x="12" y="79"/>
                    <a:pt x="10" y="80"/>
                    <a:pt x="9" y="81"/>
                  </a:cubicBezTo>
                  <a:cubicBezTo>
                    <a:pt x="8" y="82"/>
                    <a:pt x="8" y="83"/>
                    <a:pt x="9" y="83"/>
                  </a:cubicBezTo>
                  <a:cubicBezTo>
                    <a:pt x="7" y="83"/>
                    <a:pt x="5" y="81"/>
                    <a:pt x="3" y="79"/>
                  </a:cubicBezTo>
                  <a:cubicBezTo>
                    <a:pt x="4" y="78"/>
                    <a:pt x="5" y="76"/>
                    <a:pt x="5" y="75"/>
                  </a:cubicBezTo>
                  <a:close/>
                </a:path>
              </a:pathLst>
            </a:custGeom>
            <a:solidFill>
              <a:srgbClr val="8ABEE3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79" name="Freeform 317"/>
            <p:cNvSpPr/>
            <p:nvPr/>
          </p:nvSpPr>
          <p:spPr>
            <a:xfrm>
              <a:off x="1776" y="3232"/>
              <a:ext cx="35" cy="136"/>
            </a:xfrm>
            <a:custGeom>
              <a:avLst/>
              <a:gdLst>
                <a:gd name="txL" fmla="*/ 0 w 14"/>
                <a:gd name="txT" fmla="*/ 0 h 51"/>
                <a:gd name="txR" fmla="*/ 14 w 14"/>
                <a:gd name="txB" fmla="*/ 51 h 51"/>
              </a:gdLst>
              <a:ahLst/>
              <a:cxnLst>
                <a:cxn ang="0">
                  <a:pos x="2147483647" y="2147483647"/>
                </a:cxn>
                <a:cxn ang="0">
                  <a:pos x="2114177344" y="2147483647"/>
                </a:cxn>
                <a:cxn ang="0">
                  <a:pos x="1642110913" y="2147483647"/>
                </a:cxn>
                <a:cxn ang="0">
                  <a:pos x="1210688630" y="2147483647"/>
                </a:cxn>
                <a:cxn ang="0">
                  <a:pos x="1210688630" y="2147483647"/>
                </a:cxn>
                <a:cxn ang="0">
                  <a:pos x="2147483647" y="1620981275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4" h="51">
                  <a:moveTo>
                    <a:pt x="10" y="25"/>
                  </a:moveTo>
                  <a:cubicBezTo>
                    <a:pt x="12" y="33"/>
                    <a:pt x="14" y="46"/>
                    <a:pt x="9" y="50"/>
                  </a:cubicBezTo>
                  <a:cubicBezTo>
                    <a:pt x="8" y="51"/>
                    <a:pt x="7" y="51"/>
                    <a:pt x="7" y="51"/>
                  </a:cubicBezTo>
                  <a:cubicBezTo>
                    <a:pt x="5" y="50"/>
                    <a:pt x="4" y="48"/>
                    <a:pt x="5" y="48"/>
                  </a:cubicBezTo>
                  <a:cubicBezTo>
                    <a:pt x="5" y="48"/>
                    <a:pt x="5" y="47"/>
                    <a:pt x="5" y="47"/>
                  </a:cubicBezTo>
                  <a:cubicBezTo>
                    <a:pt x="10" y="35"/>
                    <a:pt x="0" y="25"/>
                    <a:pt x="10" y="2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4"/>
                    <a:pt x="10" y="7"/>
                    <a:pt x="10" y="11"/>
                  </a:cubicBezTo>
                  <a:cubicBezTo>
                    <a:pt x="9" y="15"/>
                    <a:pt x="9" y="19"/>
                    <a:pt x="10" y="25"/>
                  </a:cubicBezTo>
                  <a:close/>
                </a:path>
              </a:pathLst>
            </a:custGeom>
            <a:solidFill>
              <a:srgbClr val="58AADA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80" name="Freeform 318"/>
            <p:cNvSpPr/>
            <p:nvPr/>
          </p:nvSpPr>
          <p:spPr>
            <a:xfrm>
              <a:off x="1816" y="3232"/>
              <a:ext cx="130" cy="176"/>
            </a:xfrm>
            <a:custGeom>
              <a:avLst/>
              <a:gdLst>
                <a:gd name="txL" fmla="*/ 0 w 52"/>
                <a:gd name="txT" fmla="*/ 0 h 66"/>
                <a:gd name="txR" fmla="*/ 52 w 52"/>
                <a:gd name="txB" fmla="*/ 66 h 66"/>
              </a:gdLst>
              <a:ahLst/>
              <a:cxnLst>
                <a:cxn ang="0">
                  <a:pos x="1816154987" y="0"/>
                </a:cxn>
                <a:cxn ang="0">
                  <a:pos x="290584955" y="2147483647"/>
                </a:cxn>
                <a:cxn ang="0">
                  <a:pos x="290584955" y="2147483647"/>
                </a:cxn>
                <a:cxn ang="0">
                  <a:pos x="290584955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72084659" y="2147483647"/>
                </a:cxn>
                <a:cxn ang="0">
                  <a:pos x="1355284722" y="2147483647"/>
                </a:cxn>
                <a:cxn ang="0">
                  <a:pos x="2114177300" y="973835496"/>
                </a:cxn>
              </a:cxnLst>
              <a:rect l="txL" t="txT" r="txR" b="txB"/>
              <a:pathLst>
                <a:path w="52" h="66">
                  <a:moveTo>
                    <a:pt x="8" y="0"/>
                  </a:moveTo>
                  <a:cubicBezTo>
                    <a:pt x="4" y="4"/>
                    <a:pt x="1" y="7"/>
                    <a:pt x="1" y="11"/>
                  </a:cubicBezTo>
                  <a:cubicBezTo>
                    <a:pt x="0" y="16"/>
                    <a:pt x="1" y="20"/>
                    <a:pt x="1" y="25"/>
                  </a:cubicBezTo>
                  <a:cubicBezTo>
                    <a:pt x="1" y="32"/>
                    <a:pt x="1" y="39"/>
                    <a:pt x="1" y="47"/>
                  </a:cubicBezTo>
                  <a:cubicBezTo>
                    <a:pt x="1" y="66"/>
                    <a:pt x="46" y="39"/>
                    <a:pt x="52" y="37"/>
                  </a:cubicBezTo>
                  <a:cubicBezTo>
                    <a:pt x="40" y="44"/>
                    <a:pt x="6" y="51"/>
                    <a:pt x="10" y="28"/>
                  </a:cubicBezTo>
                  <a:cubicBezTo>
                    <a:pt x="11" y="25"/>
                    <a:pt x="12" y="23"/>
                    <a:pt x="10" y="20"/>
                  </a:cubicBezTo>
                  <a:cubicBezTo>
                    <a:pt x="10" y="19"/>
                    <a:pt x="8" y="19"/>
                    <a:pt x="7" y="18"/>
                  </a:cubicBezTo>
                  <a:cubicBezTo>
                    <a:pt x="6" y="16"/>
                    <a:pt x="6" y="14"/>
                    <a:pt x="6" y="13"/>
                  </a:cubicBezTo>
                  <a:cubicBezTo>
                    <a:pt x="6" y="8"/>
                    <a:pt x="9" y="5"/>
                    <a:pt x="9" y="1"/>
                  </a:cubicBezTo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81" name="Freeform 319"/>
            <p:cNvSpPr/>
            <p:nvPr/>
          </p:nvSpPr>
          <p:spPr>
            <a:xfrm>
              <a:off x="1858" y="3155"/>
              <a:ext cx="93" cy="37"/>
            </a:xfrm>
            <a:custGeom>
              <a:avLst/>
              <a:gdLst>
                <a:gd name="txL" fmla="*/ 0 w 37"/>
                <a:gd name="txT" fmla="*/ 0 h 14"/>
                <a:gd name="txR" fmla="*/ 37 w 37"/>
                <a:gd name="txB" fmla="*/ 14 h 14"/>
              </a:gdLst>
              <a:ahLst/>
              <a:cxnLst>
                <a:cxn ang="0">
                  <a:pos x="320174276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022778966" y="2147483647"/>
                </a:cxn>
                <a:cxn ang="0">
                  <a:pos x="804761867" y="837749797"/>
                </a:cxn>
              </a:cxnLst>
              <a:rect l="txL" t="txT" r="txR" b="txB"/>
              <a:pathLst>
                <a:path w="37" h="14">
                  <a:moveTo>
                    <a:pt x="1" y="0"/>
                  </a:moveTo>
                  <a:cubicBezTo>
                    <a:pt x="0" y="7"/>
                    <a:pt x="3" y="11"/>
                    <a:pt x="10" y="12"/>
                  </a:cubicBezTo>
                  <a:cubicBezTo>
                    <a:pt x="19" y="13"/>
                    <a:pt x="28" y="12"/>
                    <a:pt x="37" y="14"/>
                  </a:cubicBezTo>
                  <a:cubicBezTo>
                    <a:pt x="34" y="8"/>
                    <a:pt x="19" y="9"/>
                    <a:pt x="13" y="7"/>
                  </a:cubicBezTo>
                  <a:cubicBezTo>
                    <a:pt x="11" y="6"/>
                    <a:pt x="10" y="4"/>
                    <a:pt x="8" y="3"/>
                  </a:cubicBezTo>
                  <a:cubicBezTo>
                    <a:pt x="6" y="2"/>
                    <a:pt x="5" y="1"/>
                    <a:pt x="3" y="1"/>
                  </a:cubicBezTo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82" name="Freeform 320"/>
            <p:cNvSpPr/>
            <p:nvPr/>
          </p:nvSpPr>
          <p:spPr>
            <a:xfrm>
              <a:off x="1956" y="3032"/>
              <a:ext cx="245" cy="120"/>
            </a:xfrm>
            <a:custGeom>
              <a:avLst/>
              <a:gdLst>
                <a:gd name="txL" fmla="*/ 0 w 98"/>
                <a:gd name="txT" fmla="*/ 0 h 45"/>
                <a:gd name="txR" fmla="*/ 98 w 98"/>
                <a:gd name="txB" fmla="*/ 45 h 45"/>
              </a:gdLst>
              <a:ahLst/>
              <a:cxnLst>
                <a:cxn ang="0">
                  <a:pos x="465678415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14177262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903489959" y="0"/>
                </a:cxn>
                <a:cxn ang="0">
                  <a:pos x="726462174" y="2147483647"/>
                </a:cxn>
                <a:cxn ang="0">
                  <a:pos x="903489959" y="2147483647"/>
                </a:cxn>
                <a:cxn ang="0">
                  <a:pos x="726462174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98" h="45">
                  <a:moveTo>
                    <a:pt x="2" y="40"/>
                  </a:moveTo>
                  <a:cubicBezTo>
                    <a:pt x="16" y="33"/>
                    <a:pt x="26" y="40"/>
                    <a:pt x="40" y="44"/>
                  </a:cubicBezTo>
                  <a:cubicBezTo>
                    <a:pt x="48" y="45"/>
                    <a:pt x="59" y="45"/>
                    <a:pt x="67" y="42"/>
                  </a:cubicBezTo>
                  <a:cubicBezTo>
                    <a:pt x="76" y="38"/>
                    <a:pt x="90" y="38"/>
                    <a:pt x="98" y="34"/>
                  </a:cubicBezTo>
                  <a:cubicBezTo>
                    <a:pt x="92" y="34"/>
                    <a:pt x="82" y="35"/>
                    <a:pt x="74" y="37"/>
                  </a:cubicBezTo>
                  <a:cubicBezTo>
                    <a:pt x="67" y="38"/>
                    <a:pt x="61" y="36"/>
                    <a:pt x="54" y="35"/>
                  </a:cubicBezTo>
                  <a:cubicBezTo>
                    <a:pt x="52" y="35"/>
                    <a:pt x="42" y="38"/>
                    <a:pt x="41" y="37"/>
                  </a:cubicBezTo>
                  <a:cubicBezTo>
                    <a:pt x="37" y="37"/>
                    <a:pt x="22" y="34"/>
                    <a:pt x="18" y="33"/>
                  </a:cubicBezTo>
                  <a:cubicBezTo>
                    <a:pt x="16" y="32"/>
                    <a:pt x="15" y="31"/>
                    <a:pt x="13" y="30"/>
                  </a:cubicBezTo>
                  <a:cubicBezTo>
                    <a:pt x="12" y="30"/>
                    <a:pt x="9" y="30"/>
                    <a:pt x="9" y="30"/>
                  </a:cubicBezTo>
                  <a:cubicBezTo>
                    <a:pt x="7" y="27"/>
                    <a:pt x="10" y="22"/>
                    <a:pt x="10" y="20"/>
                  </a:cubicBezTo>
                  <a:cubicBezTo>
                    <a:pt x="11" y="17"/>
                    <a:pt x="11" y="13"/>
                    <a:pt x="10" y="10"/>
                  </a:cubicBezTo>
                  <a:cubicBezTo>
                    <a:pt x="9" y="7"/>
                    <a:pt x="6" y="2"/>
                    <a:pt x="4" y="0"/>
                  </a:cubicBezTo>
                  <a:cubicBezTo>
                    <a:pt x="4" y="4"/>
                    <a:pt x="3" y="8"/>
                    <a:pt x="3" y="12"/>
                  </a:cubicBezTo>
                  <a:cubicBezTo>
                    <a:pt x="4" y="16"/>
                    <a:pt x="4" y="19"/>
                    <a:pt x="4" y="23"/>
                  </a:cubicBezTo>
                  <a:cubicBezTo>
                    <a:pt x="4" y="27"/>
                    <a:pt x="4" y="30"/>
                    <a:pt x="3" y="33"/>
                  </a:cubicBezTo>
                  <a:cubicBezTo>
                    <a:pt x="2" y="35"/>
                    <a:pt x="0" y="37"/>
                    <a:pt x="0" y="40"/>
                  </a:cubicBezTo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83" name="Freeform 321"/>
            <p:cNvSpPr/>
            <p:nvPr/>
          </p:nvSpPr>
          <p:spPr>
            <a:xfrm>
              <a:off x="1971" y="3075"/>
              <a:ext cx="80" cy="48"/>
            </a:xfrm>
            <a:custGeom>
              <a:avLst/>
              <a:gdLst>
                <a:gd name="txL" fmla="*/ 0 w 32"/>
                <a:gd name="txT" fmla="*/ 0 h 18"/>
                <a:gd name="txR" fmla="*/ 32 w 32"/>
                <a:gd name="txB" fmla="*/ 18 h 18"/>
              </a:gdLst>
              <a:ahLst/>
              <a:cxnLst>
                <a:cxn ang="0">
                  <a:pos x="609746749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43898844" y="2147483647"/>
                </a:cxn>
              </a:cxnLst>
              <a:rect l="txL" t="txT" r="txR" b="txB"/>
              <a:pathLst>
                <a:path w="32" h="18">
                  <a:moveTo>
                    <a:pt x="3" y="0"/>
                  </a:moveTo>
                  <a:cubicBezTo>
                    <a:pt x="8" y="11"/>
                    <a:pt x="24" y="2"/>
                    <a:pt x="32" y="6"/>
                  </a:cubicBezTo>
                  <a:cubicBezTo>
                    <a:pt x="25" y="7"/>
                    <a:pt x="20" y="7"/>
                    <a:pt x="15" y="13"/>
                  </a:cubicBezTo>
                  <a:cubicBezTo>
                    <a:pt x="13" y="15"/>
                    <a:pt x="14" y="17"/>
                    <a:pt x="10" y="17"/>
                  </a:cubicBezTo>
                  <a:cubicBezTo>
                    <a:pt x="8" y="18"/>
                    <a:pt x="0" y="15"/>
                    <a:pt x="1" y="13"/>
                  </a:cubicBezTo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84" name="Freeform 322"/>
            <p:cNvSpPr/>
            <p:nvPr/>
          </p:nvSpPr>
          <p:spPr>
            <a:xfrm>
              <a:off x="1956" y="3013"/>
              <a:ext cx="75" cy="94"/>
            </a:xfrm>
            <a:custGeom>
              <a:avLst/>
              <a:gdLst>
                <a:gd name="txL" fmla="*/ 0 w 30"/>
                <a:gd name="txT" fmla="*/ 0 h 35"/>
                <a:gd name="txR" fmla="*/ 30 w 30"/>
                <a:gd name="txB" fmla="*/ 35 h 35"/>
              </a:gdLst>
              <a:ahLst/>
              <a:cxnLst>
                <a:cxn ang="0">
                  <a:pos x="915411927" y="2147483647"/>
                </a:cxn>
                <a:cxn ang="0">
                  <a:pos x="484275557" y="2147483647"/>
                </a:cxn>
                <a:cxn ang="0">
                  <a:pos x="0" y="0"/>
                </a:cxn>
                <a:cxn ang="0">
                  <a:pos x="164854934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0" h="35">
                  <a:moveTo>
                    <a:pt x="4" y="19"/>
                  </a:moveTo>
                  <a:cubicBezTo>
                    <a:pt x="4" y="16"/>
                    <a:pt x="3" y="11"/>
                    <a:pt x="2" y="8"/>
                  </a:cubicBezTo>
                  <a:cubicBezTo>
                    <a:pt x="2" y="6"/>
                    <a:pt x="1" y="2"/>
                    <a:pt x="0" y="0"/>
                  </a:cubicBezTo>
                  <a:cubicBezTo>
                    <a:pt x="2" y="2"/>
                    <a:pt x="5" y="4"/>
                    <a:pt x="7" y="7"/>
                  </a:cubicBezTo>
                  <a:cubicBezTo>
                    <a:pt x="9" y="10"/>
                    <a:pt x="9" y="13"/>
                    <a:pt x="11" y="17"/>
                  </a:cubicBezTo>
                  <a:cubicBezTo>
                    <a:pt x="16" y="24"/>
                    <a:pt x="21" y="27"/>
                    <a:pt x="30" y="29"/>
                  </a:cubicBezTo>
                  <a:cubicBezTo>
                    <a:pt x="27" y="31"/>
                    <a:pt x="13" y="35"/>
                    <a:pt x="12" y="32"/>
                  </a:cubicBezTo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85" name="Freeform 323"/>
            <p:cNvSpPr/>
            <p:nvPr/>
          </p:nvSpPr>
          <p:spPr>
            <a:xfrm>
              <a:off x="2021" y="3099"/>
              <a:ext cx="45" cy="16"/>
            </a:xfrm>
            <a:custGeom>
              <a:avLst/>
              <a:gdLst>
                <a:gd name="txL" fmla="*/ 0 w 18"/>
                <a:gd name="txT" fmla="*/ 0 h 6"/>
                <a:gd name="txR" fmla="*/ 18 w 18"/>
                <a:gd name="txB" fmla="*/ 6 h 6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rect l="txL" t="txT" r="txR" b="txB"/>
              <a:pathLst>
                <a:path w="18" h="6">
                  <a:moveTo>
                    <a:pt x="0" y="6"/>
                  </a:moveTo>
                  <a:cubicBezTo>
                    <a:pt x="4" y="1"/>
                    <a:pt x="12" y="0"/>
                    <a:pt x="17" y="0"/>
                  </a:cubicBezTo>
                  <a:cubicBezTo>
                    <a:pt x="18" y="0"/>
                    <a:pt x="18" y="0"/>
                    <a:pt x="1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86" name="Freeform 324"/>
            <p:cNvSpPr/>
            <p:nvPr/>
          </p:nvSpPr>
          <p:spPr>
            <a:xfrm>
              <a:off x="2073" y="3093"/>
              <a:ext cx="43" cy="11"/>
            </a:xfrm>
            <a:custGeom>
              <a:avLst/>
              <a:gdLst>
                <a:gd name="txL" fmla="*/ 0 w 17"/>
                <a:gd name="txT" fmla="*/ 0 h 4"/>
                <a:gd name="txR" fmla="*/ 17 w 17"/>
                <a:gd name="txB" fmla="*/ 4 h 4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7" h="4">
                  <a:moveTo>
                    <a:pt x="0" y="4"/>
                  </a:moveTo>
                  <a:cubicBezTo>
                    <a:pt x="3" y="0"/>
                    <a:pt x="13" y="1"/>
                    <a:pt x="17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87" name="Freeform 325"/>
            <p:cNvSpPr/>
            <p:nvPr/>
          </p:nvSpPr>
          <p:spPr>
            <a:xfrm>
              <a:off x="1858" y="3187"/>
              <a:ext cx="103" cy="21"/>
            </a:xfrm>
            <a:custGeom>
              <a:avLst/>
              <a:gdLst>
                <a:gd name="txL" fmla="*/ 0 w 41"/>
                <a:gd name="txT" fmla="*/ 0 h 8"/>
                <a:gd name="txR" fmla="*/ 41 w 41"/>
                <a:gd name="txB" fmla="*/ 8 h 8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731633939"/>
                </a:cxn>
              </a:cxnLst>
              <a:rect l="txL" t="txT" r="txR" b="txB"/>
              <a:pathLst>
                <a:path w="41" h="8">
                  <a:moveTo>
                    <a:pt x="0" y="0"/>
                  </a:moveTo>
                  <a:cubicBezTo>
                    <a:pt x="2" y="5"/>
                    <a:pt x="12" y="4"/>
                    <a:pt x="16" y="4"/>
                  </a:cubicBezTo>
                  <a:cubicBezTo>
                    <a:pt x="25" y="4"/>
                    <a:pt x="32" y="5"/>
                    <a:pt x="41" y="8"/>
                  </a:cubicBezTo>
                  <a:cubicBezTo>
                    <a:pt x="32" y="5"/>
                    <a:pt x="24" y="6"/>
                    <a:pt x="14" y="6"/>
                  </a:cubicBezTo>
                  <a:cubicBezTo>
                    <a:pt x="8" y="6"/>
                    <a:pt x="4" y="5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88" name="Freeform 326"/>
            <p:cNvSpPr/>
            <p:nvPr/>
          </p:nvSpPr>
          <p:spPr>
            <a:xfrm>
              <a:off x="1813" y="3331"/>
              <a:ext cx="103" cy="48"/>
            </a:xfrm>
            <a:custGeom>
              <a:avLst/>
              <a:gdLst>
                <a:gd name="txL" fmla="*/ 0 w 41"/>
                <a:gd name="txT" fmla="*/ 0 h 18"/>
                <a:gd name="txR" fmla="*/ 41 w 41"/>
                <a:gd name="txB" fmla="*/ 18 h 18"/>
              </a:gdLst>
              <a:ahLst/>
              <a:cxnLst>
                <a:cxn ang="0">
                  <a:pos x="526045745" y="973836217"/>
                </a:cxn>
                <a:cxn ang="0">
                  <a:pos x="526045745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09770022" y="2147483647"/>
                </a:cxn>
                <a:cxn ang="0">
                  <a:pos x="797496969" y="0"/>
                </a:cxn>
              </a:cxnLst>
              <a:rect l="txL" t="txT" r="txR" b="txB"/>
              <a:pathLst>
                <a:path w="41" h="18">
                  <a:moveTo>
                    <a:pt x="2" y="1"/>
                  </a:moveTo>
                  <a:cubicBezTo>
                    <a:pt x="3" y="3"/>
                    <a:pt x="3" y="7"/>
                    <a:pt x="2" y="9"/>
                  </a:cubicBezTo>
                  <a:cubicBezTo>
                    <a:pt x="2" y="10"/>
                    <a:pt x="0" y="14"/>
                    <a:pt x="0" y="15"/>
                  </a:cubicBezTo>
                  <a:cubicBezTo>
                    <a:pt x="1" y="18"/>
                    <a:pt x="9" y="17"/>
                    <a:pt x="11" y="16"/>
                  </a:cubicBezTo>
                  <a:cubicBezTo>
                    <a:pt x="16" y="16"/>
                    <a:pt x="20" y="16"/>
                    <a:pt x="25" y="14"/>
                  </a:cubicBezTo>
                  <a:cubicBezTo>
                    <a:pt x="30" y="12"/>
                    <a:pt x="35" y="8"/>
                    <a:pt x="41" y="6"/>
                  </a:cubicBezTo>
                  <a:cubicBezTo>
                    <a:pt x="34" y="10"/>
                    <a:pt x="16" y="17"/>
                    <a:pt x="9" y="11"/>
                  </a:cubicBezTo>
                  <a:cubicBezTo>
                    <a:pt x="7" y="10"/>
                    <a:pt x="7" y="7"/>
                    <a:pt x="6" y="4"/>
                  </a:cubicBezTo>
                  <a:cubicBezTo>
                    <a:pt x="5" y="3"/>
                    <a:pt x="3" y="1"/>
                    <a:pt x="3" y="0"/>
                  </a:cubicBezTo>
                </a:path>
              </a:pathLst>
            </a:custGeom>
            <a:solidFill>
              <a:srgbClr val="E6CA8B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89" name="Freeform 327"/>
            <p:cNvSpPr/>
            <p:nvPr/>
          </p:nvSpPr>
          <p:spPr>
            <a:xfrm>
              <a:off x="1856" y="3157"/>
              <a:ext cx="52" cy="40"/>
            </a:xfrm>
            <a:custGeom>
              <a:avLst/>
              <a:gdLst>
                <a:gd name="txL" fmla="*/ 0 w 21"/>
                <a:gd name="txT" fmla="*/ 0 h 15"/>
                <a:gd name="txR" fmla="*/ 21 w 21"/>
                <a:gd name="txB" fmla="*/ 15 h 15"/>
              </a:gdLst>
              <a:ahLst/>
              <a:cxnLst>
                <a:cxn ang="0">
                  <a:pos x="147622221" y="0"/>
                </a:cxn>
                <a:cxn ang="0">
                  <a:pos x="760790983" y="2147483647"/>
                </a:cxn>
                <a:cxn ang="0">
                  <a:pos x="2147483647" y="2147483647"/>
                </a:cxn>
                <a:cxn ang="0">
                  <a:pos x="1883862209" y="2147483647"/>
                </a:cxn>
                <a:cxn ang="0">
                  <a:pos x="1128714244" y="2147483647"/>
                </a:cxn>
                <a:cxn ang="0">
                  <a:pos x="515402577" y="0"/>
                </a:cxn>
              </a:cxnLst>
              <a:rect l="txL" t="txT" r="txR" b="txB"/>
              <a:pathLst>
                <a:path w="21" h="15">
                  <a:moveTo>
                    <a:pt x="1" y="0"/>
                  </a:moveTo>
                  <a:cubicBezTo>
                    <a:pt x="0" y="5"/>
                    <a:pt x="1" y="7"/>
                    <a:pt x="4" y="10"/>
                  </a:cubicBezTo>
                  <a:cubicBezTo>
                    <a:pt x="10" y="15"/>
                    <a:pt x="13" y="12"/>
                    <a:pt x="21" y="12"/>
                  </a:cubicBezTo>
                  <a:cubicBezTo>
                    <a:pt x="17" y="12"/>
                    <a:pt x="13" y="12"/>
                    <a:pt x="10" y="10"/>
                  </a:cubicBezTo>
                  <a:cubicBezTo>
                    <a:pt x="7" y="9"/>
                    <a:pt x="8" y="10"/>
                    <a:pt x="6" y="7"/>
                  </a:cubicBezTo>
                  <a:cubicBezTo>
                    <a:pt x="5" y="5"/>
                    <a:pt x="2" y="2"/>
                    <a:pt x="3" y="0"/>
                  </a:cubicBezTo>
                </a:path>
              </a:pathLst>
            </a:custGeom>
            <a:solidFill>
              <a:srgbClr val="E6CA8B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90" name="Freeform 328"/>
            <p:cNvSpPr/>
            <p:nvPr/>
          </p:nvSpPr>
          <p:spPr>
            <a:xfrm>
              <a:off x="1953" y="3051"/>
              <a:ext cx="98" cy="96"/>
            </a:xfrm>
            <a:custGeom>
              <a:avLst/>
              <a:gdLst>
                <a:gd name="txL" fmla="*/ 0 w 39"/>
                <a:gd name="txT" fmla="*/ 0 h 36"/>
                <a:gd name="txR" fmla="*/ 39 w 39"/>
                <a:gd name="txB" fmla="*/ 36 h 36"/>
              </a:gdLst>
              <a:ahLst/>
              <a:cxnLst>
                <a:cxn ang="0">
                  <a:pos x="1003650515" y="0"/>
                </a:cxn>
                <a:cxn ang="0">
                  <a:pos x="1003650515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804040707" y="2147483647"/>
                </a:cxn>
                <a:cxn ang="0">
                  <a:pos x="2014131397" y="2147483647"/>
                </a:cxn>
                <a:cxn ang="0">
                  <a:pos x="1518350254" y="2147483647"/>
                </a:cxn>
              </a:cxnLst>
              <a:rect l="txL" t="txT" r="txR" b="txB"/>
              <a:pathLst>
                <a:path w="39" h="36">
                  <a:moveTo>
                    <a:pt x="4" y="0"/>
                  </a:moveTo>
                  <a:cubicBezTo>
                    <a:pt x="5" y="9"/>
                    <a:pt x="3" y="15"/>
                    <a:pt x="4" y="20"/>
                  </a:cubicBezTo>
                  <a:cubicBezTo>
                    <a:pt x="4" y="26"/>
                    <a:pt x="1" y="29"/>
                    <a:pt x="0" y="34"/>
                  </a:cubicBezTo>
                  <a:cubicBezTo>
                    <a:pt x="2" y="30"/>
                    <a:pt x="12" y="32"/>
                    <a:pt x="16" y="32"/>
                  </a:cubicBezTo>
                  <a:cubicBezTo>
                    <a:pt x="24" y="32"/>
                    <a:pt x="31" y="34"/>
                    <a:pt x="39" y="36"/>
                  </a:cubicBezTo>
                  <a:cubicBezTo>
                    <a:pt x="33" y="33"/>
                    <a:pt x="27" y="31"/>
                    <a:pt x="20" y="30"/>
                  </a:cubicBezTo>
                  <a:cubicBezTo>
                    <a:pt x="16" y="29"/>
                    <a:pt x="9" y="30"/>
                    <a:pt x="7" y="26"/>
                  </a:cubicBezTo>
                  <a:cubicBezTo>
                    <a:pt x="7" y="24"/>
                    <a:pt x="8" y="19"/>
                    <a:pt x="8" y="16"/>
                  </a:cubicBezTo>
                  <a:cubicBezTo>
                    <a:pt x="7" y="13"/>
                    <a:pt x="7" y="10"/>
                    <a:pt x="6" y="7"/>
                  </a:cubicBezTo>
                </a:path>
              </a:pathLst>
            </a:custGeom>
            <a:solidFill>
              <a:srgbClr val="E6CA8B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91" name="Freeform 329"/>
            <p:cNvSpPr/>
            <p:nvPr/>
          </p:nvSpPr>
          <p:spPr>
            <a:xfrm>
              <a:off x="2061" y="3131"/>
              <a:ext cx="102" cy="18"/>
            </a:xfrm>
            <a:custGeom>
              <a:avLst/>
              <a:gdLst>
                <a:gd name="txL" fmla="*/ 0 w 41"/>
                <a:gd name="txT" fmla="*/ 0 h 7"/>
                <a:gd name="txR" fmla="*/ 41 w 41"/>
                <a:gd name="txB" fmla="*/ 7 h 7"/>
              </a:gdLst>
              <a:ahLst/>
              <a:cxnLst>
                <a:cxn ang="0">
                  <a:pos x="1227287426" y="2147483647"/>
                </a:cxn>
                <a:cxn ang="0">
                  <a:pos x="2147483647" y="2057348340"/>
                </a:cxn>
                <a:cxn ang="0">
                  <a:pos x="2147483647" y="1304757148"/>
                </a:cxn>
                <a:cxn ang="0">
                  <a:pos x="2147483647" y="507405997"/>
                </a:cxn>
                <a:cxn ang="0">
                  <a:pos x="2147483647" y="507405997"/>
                </a:cxn>
                <a:cxn ang="0">
                  <a:pos x="2147483647" y="507405997"/>
                </a:cxn>
                <a:cxn ang="0">
                  <a:pos x="2147483647" y="800079910"/>
                </a:cxn>
                <a:cxn ang="0">
                  <a:pos x="0" y="2147483647"/>
                </a:cxn>
              </a:cxnLst>
              <a:rect l="txL" t="txT" r="txR" b="txB"/>
              <a:pathLst>
                <a:path w="41" h="7">
                  <a:moveTo>
                    <a:pt x="6" y="7"/>
                  </a:moveTo>
                  <a:cubicBezTo>
                    <a:pt x="12" y="7"/>
                    <a:pt x="17" y="7"/>
                    <a:pt x="23" y="5"/>
                  </a:cubicBezTo>
                  <a:cubicBezTo>
                    <a:pt x="26" y="5"/>
                    <a:pt x="28" y="4"/>
                    <a:pt x="31" y="3"/>
                  </a:cubicBezTo>
                  <a:cubicBezTo>
                    <a:pt x="34" y="2"/>
                    <a:pt x="38" y="3"/>
                    <a:pt x="41" y="1"/>
                  </a:cubicBezTo>
                  <a:cubicBezTo>
                    <a:pt x="37" y="2"/>
                    <a:pt x="32" y="1"/>
                    <a:pt x="28" y="1"/>
                  </a:cubicBezTo>
                  <a:cubicBezTo>
                    <a:pt x="26" y="1"/>
                    <a:pt x="24" y="0"/>
                    <a:pt x="22" y="1"/>
                  </a:cubicBezTo>
                  <a:cubicBezTo>
                    <a:pt x="21" y="1"/>
                    <a:pt x="21" y="2"/>
                    <a:pt x="20" y="2"/>
                  </a:cubicBezTo>
                  <a:cubicBezTo>
                    <a:pt x="14" y="5"/>
                    <a:pt x="6" y="7"/>
                    <a:pt x="0" y="7"/>
                  </a:cubicBezTo>
                </a:path>
              </a:pathLst>
            </a:custGeom>
            <a:solidFill>
              <a:srgbClr val="E6CA8B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92" name="Freeform 330"/>
            <p:cNvSpPr/>
            <p:nvPr/>
          </p:nvSpPr>
          <p:spPr>
            <a:xfrm>
              <a:off x="1933" y="3163"/>
              <a:ext cx="190" cy="58"/>
            </a:xfrm>
            <a:custGeom>
              <a:avLst/>
              <a:gdLst>
                <a:gd name="txL" fmla="*/ 0 w 76"/>
                <a:gd name="txT" fmla="*/ 0 h 22"/>
                <a:gd name="txR" fmla="*/ 76 w 76"/>
                <a:gd name="txB" fmla="*/ 22 h 22"/>
              </a:gdLst>
              <a:ahLst/>
              <a:cxnLst>
                <a:cxn ang="0">
                  <a:pos x="2147483647" y="789172614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815962791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76" h="22">
                  <a:moveTo>
                    <a:pt x="15" y="1"/>
                  </a:moveTo>
                  <a:cubicBezTo>
                    <a:pt x="22" y="6"/>
                    <a:pt x="33" y="9"/>
                    <a:pt x="42" y="12"/>
                  </a:cubicBezTo>
                  <a:cubicBezTo>
                    <a:pt x="53" y="17"/>
                    <a:pt x="65" y="17"/>
                    <a:pt x="76" y="22"/>
                  </a:cubicBezTo>
                  <a:cubicBezTo>
                    <a:pt x="66" y="19"/>
                    <a:pt x="55" y="19"/>
                    <a:pt x="45" y="16"/>
                  </a:cubicBezTo>
                  <a:cubicBezTo>
                    <a:pt x="38" y="14"/>
                    <a:pt x="32" y="10"/>
                    <a:pt x="25" y="8"/>
                  </a:cubicBezTo>
                  <a:cubicBezTo>
                    <a:pt x="20" y="7"/>
                    <a:pt x="14" y="8"/>
                    <a:pt x="8" y="9"/>
                  </a:cubicBezTo>
                  <a:cubicBezTo>
                    <a:pt x="6" y="9"/>
                    <a:pt x="2" y="11"/>
                    <a:pt x="0" y="9"/>
                  </a:cubicBezTo>
                  <a:cubicBezTo>
                    <a:pt x="5" y="8"/>
                    <a:pt x="12" y="5"/>
                    <a:pt x="14" y="0"/>
                  </a:cubicBezTo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93" name="Freeform 331"/>
            <p:cNvSpPr/>
            <p:nvPr/>
          </p:nvSpPr>
          <p:spPr>
            <a:xfrm>
              <a:off x="1938" y="3176"/>
              <a:ext cx="118" cy="32"/>
            </a:xfrm>
            <a:custGeom>
              <a:avLst/>
              <a:gdLst>
                <a:gd name="txL" fmla="*/ 0 w 47"/>
                <a:gd name="txT" fmla="*/ 0 h 12"/>
                <a:gd name="txR" fmla="*/ 47 w 47"/>
                <a:gd name="txB" fmla="*/ 12 h 1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1620981245"/>
                </a:cxn>
                <a:cxn ang="0">
                  <a:pos x="2147483647" y="2147483647"/>
                </a:cxn>
              </a:cxnLst>
              <a:rect l="txL" t="txT" r="txR" b="txB"/>
              <a:pathLst>
                <a:path w="47" h="12">
                  <a:moveTo>
                    <a:pt x="47" y="12"/>
                  </a:moveTo>
                  <a:cubicBezTo>
                    <a:pt x="41" y="12"/>
                    <a:pt x="34" y="9"/>
                    <a:pt x="28" y="9"/>
                  </a:cubicBezTo>
                  <a:cubicBezTo>
                    <a:pt x="24" y="8"/>
                    <a:pt x="19" y="9"/>
                    <a:pt x="15" y="9"/>
                  </a:cubicBezTo>
                  <a:cubicBezTo>
                    <a:pt x="11" y="8"/>
                    <a:pt x="4" y="7"/>
                    <a:pt x="0" y="5"/>
                  </a:cubicBezTo>
                  <a:cubicBezTo>
                    <a:pt x="4" y="1"/>
                    <a:pt x="16" y="0"/>
                    <a:pt x="22" y="2"/>
                  </a:cubicBezTo>
                  <a:cubicBezTo>
                    <a:pt x="29" y="4"/>
                    <a:pt x="36" y="7"/>
                    <a:pt x="42" y="10"/>
                  </a:cubicBezTo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94" name="Freeform 332"/>
            <p:cNvSpPr/>
            <p:nvPr/>
          </p:nvSpPr>
          <p:spPr>
            <a:xfrm>
              <a:off x="1776" y="3157"/>
              <a:ext cx="77" cy="222"/>
            </a:xfrm>
            <a:custGeom>
              <a:avLst/>
              <a:gdLst>
                <a:gd name="txL" fmla="*/ 0 w 31"/>
                <a:gd name="txT" fmla="*/ 0 h 83"/>
                <a:gd name="txR" fmla="*/ 31 w 31"/>
                <a:gd name="txB" fmla="*/ 83 h 83"/>
              </a:gdLst>
              <a:ahLst/>
              <a:cxnLst>
                <a:cxn ang="0">
                  <a:pos x="970154137" y="2147483647"/>
                </a:cxn>
                <a:cxn ang="0">
                  <a:pos x="1996278896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774136156" y="2147483647"/>
                </a:cxn>
                <a:cxn ang="0">
                  <a:pos x="1774136156" y="2147483647"/>
                </a:cxn>
                <a:cxn ang="0">
                  <a:pos x="541634598" y="2147483647"/>
                </a:cxn>
                <a:cxn ang="0">
                  <a:pos x="970154137" y="2147483647"/>
                </a:cxn>
              </a:cxnLst>
              <a:rect l="txL" t="txT" r="txR" b="txB"/>
              <a:pathLst>
                <a:path w="31" h="83">
                  <a:moveTo>
                    <a:pt x="5" y="75"/>
                  </a:moveTo>
                  <a:cubicBezTo>
                    <a:pt x="10" y="63"/>
                    <a:pt x="0" y="53"/>
                    <a:pt x="10" y="30"/>
                  </a:cubicBezTo>
                  <a:cubicBezTo>
                    <a:pt x="14" y="22"/>
                    <a:pt x="21" y="18"/>
                    <a:pt x="23" y="5"/>
                  </a:cubicBezTo>
                  <a:cubicBezTo>
                    <a:pt x="24" y="5"/>
                    <a:pt x="25" y="5"/>
                    <a:pt x="26" y="4"/>
                  </a:cubicBezTo>
                  <a:cubicBezTo>
                    <a:pt x="28" y="3"/>
                    <a:pt x="30" y="0"/>
                    <a:pt x="31" y="0"/>
                  </a:cubicBezTo>
                  <a:cubicBezTo>
                    <a:pt x="28" y="2"/>
                    <a:pt x="29" y="8"/>
                    <a:pt x="26" y="16"/>
                  </a:cubicBezTo>
                  <a:cubicBezTo>
                    <a:pt x="24" y="23"/>
                    <a:pt x="15" y="29"/>
                    <a:pt x="13" y="38"/>
                  </a:cubicBezTo>
                  <a:cubicBezTo>
                    <a:pt x="10" y="48"/>
                    <a:pt x="16" y="67"/>
                    <a:pt x="12" y="77"/>
                  </a:cubicBezTo>
                  <a:cubicBezTo>
                    <a:pt x="12" y="79"/>
                    <a:pt x="10" y="80"/>
                    <a:pt x="9" y="81"/>
                  </a:cubicBezTo>
                  <a:cubicBezTo>
                    <a:pt x="8" y="82"/>
                    <a:pt x="8" y="83"/>
                    <a:pt x="9" y="83"/>
                  </a:cubicBezTo>
                  <a:cubicBezTo>
                    <a:pt x="7" y="83"/>
                    <a:pt x="5" y="81"/>
                    <a:pt x="3" y="79"/>
                  </a:cubicBezTo>
                  <a:cubicBezTo>
                    <a:pt x="4" y="78"/>
                    <a:pt x="5" y="76"/>
                    <a:pt x="5" y="75"/>
                  </a:cubicBezTo>
                  <a:close/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95" name="Freeform 333"/>
            <p:cNvSpPr/>
            <p:nvPr/>
          </p:nvSpPr>
          <p:spPr>
            <a:xfrm>
              <a:off x="1941" y="2960"/>
              <a:ext cx="817" cy="208"/>
            </a:xfrm>
            <a:custGeom>
              <a:avLst/>
              <a:gdLst>
                <a:gd name="txL" fmla="*/ 0 w 327"/>
                <a:gd name="txT" fmla="*/ 0 h 78"/>
                <a:gd name="txR" fmla="*/ 327 w 327"/>
                <a:gd name="txB" fmla="*/ 78 h 7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1509508264" y="2147483647"/>
                </a:cxn>
                <a:cxn ang="0">
                  <a:pos x="431102886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27" h="78">
                  <a:moveTo>
                    <a:pt x="320" y="48"/>
                  </a:moveTo>
                  <a:cubicBezTo>
                    <a:pt x="318" y="41"/>
                    <a:pt x="318" y="41"/>
                    <a:pt x="318" y="41"/>
                  </a:cubicBezTo>
                  <a:cubicBezTo>
                    <a:pt x="323" y="36"/>
                    <a:pt x="323" y="36"/>
                    <a:pt x="323" y="36"/>
                  </a:cubicBezTo>
                  <a:cubicBezTo>
                    <a:pt x="322" y="30"/>
                    <a:pt x="322" y="30"/>
                    <a:pt x="322" y="30"/>
                  </a:cubicBezTo>
                  <a:cubicBezTo>
                    <a:pt x="324" y="27"/>
                    <a:pt x="324" y="27"/>
                    <a:pt x="324" y="27"/>
                  </a:cubicBezTo>
                  <a:cubicBezTo>
                    <a:pt x="327" y="20"/>
                    <a:pt x="327" y="20"/>
                    <a:pt x="327" y="20"/>
                  </a:cubicBezTo>
                  <a:cubicBezTo>
                    <a:pt x="323" y="13"/>
                    <a:pt x="323" y="13"/>
                    <a:pt x="323" y="13"/>
                  </a:cubicBezTo>
                  <a:cubicBezTo>
                    <a:pt x="325" y="5"/>
                    <a:pt x="325" y="5"/>
                    <a:pt x="325" y="5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44" y="6"/>
                    <a:pt x="164" y="12"/>
                    <a:pt x="127" y="19"/>
                  </a:cubicBezTo>
                  <a:cubicBezTo>
                    <a:pt x="74" y="28"/>
                    <a:pt x="29" y="22"/>
                    <a:pt x="13" y="21"/>
                  </a:cubicBezTo>
                  <a:cubicBezTo>
                    <a:pt x="9" y="20"/>
                    <a:pt x="4" y="19"/>
                    <a:pt x="0" y="14"/>
                  </a:cubicBezTo>
                  <a:cubicBezTo>
                    <a:pt x="4" y="19"/>
                    <a:pt x="7" y="31"/>
                    <a:pt x="7" y="39"/>
                  </a:cubicBezTo>
                  <a:cubicBezTo>
                    <a:pt x="7" y="49"/>
                    <a:pt x="7" y="65"/>
                    <a:pt x="2" y="73"/>
                  </a:cubicBezTo>
                  <a:cubicBezTo>
                    <a:pt x="5" y="71"/>
                    <a:pt x="12" y="67"/>
                    <a:pt x="17" y="67"/>
                  </a:cubicBezTo>
                  <a:cubicBezTo>
                    <a:pt x="25" y="66"/>
                    <a:pt x="40" y="74"/>
                    <a:pt x="54" y="76"/>
                  </a:cubicBezTo>
                  <a:cubicBezTo>
                    <a:pt x="68" y="78"/>
                    <a:pt x="91" y="69"/>
                    <a:pt x="99" y="68"/>
                  </a:cubicBezTo>
                  <a:cubicBezTo>
                    <a:pt x="128" y="61"/>
                    <a:pt x="223" y="53"/>
                    <a:pt x="320" y="48"/>
                  </a:cubicBezTo>
                  <a:close/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96" name="Freeform 334"/>
            <p:cNvSpPr/>
            <p:nvPr/>
          </p:nvSpPr>
          <p:spPr>
            <a:xfrm>
              <a:off x="2736" y="2960"/>
              <a:ext cx="22" cy="128"/>
            </a:xfrm>
            <a:custGeom>
              <a:avLst/>
              <a:gdLst>
                <a:gd name="txL" fmla="*/ 0 w 22"/>
                <a:gd name="txT" fmla="*/ 0 h 128"/>
                <a:gd name="txR" fmla="*/ 22 w 22"/>
                <a:gd name="txB" fmla="*/ 128 h 128"/>
              </a:gdLst>
              <a:ahLst/>
              <a:cxnLst>
                <a:cxn ang="0">
                  <a:pos x="5" y="128"/>
                </a:cxn>
                <a:cxn ang="0">
                  <a:pos x="0" y="109"/>
                </a:cxn>
                <a:cxn ang="0">
                  <a:pos x="12" y="96"/>
                </a:cxn>
                <a:cxn ang="0">
                  <a:pos x="10" y="80"/>
                </a:cxn>
                <a:cxn ang="0">
                  <a:pos x="15" y="72"/>
                </a:cxn>
                <a:cxn ang="0">
                  <a:pos x="22" y="53"/>
                </a:cxn>
                <a:cxn ang="0">
                  <a:pos x="12" y="35"/>
                </a:cxn>
                <a:cxn ang="0">
                  <a:pos x="17" y="13"/>
                </a:cxn>
                <a:cxn ang="0">
                  <a:pos x="7" y="0"/>
                </a:cxn>
              </a:cxnLst>
              <a:rect l="txL" t="txT" r="txR" b="txB"/>
              <a:pathLst>
                <a:path w="22" h="128">
                  <a:moveTo>
                    <a:pt x="5" y="128"/>
                  </a:moveTo>
                  <a:lnTo>
                    <a:pt x="0" y="109"/>
                  </a:lnTo>
                  <a:lnTo>
                    <a:pt x="12" y="96"/>
                  </a:lnTo>
                  <a:lnTo>
                    <a:pt x="10" y="80"/>
                  </a:lnTo>
                  <a:lnTo>
                    <a:pt x="15" y="72"/>
                  </a:lnTo>
                  <a:lnTo>
                    <a:pt x="22" y="53"/>
                  </a:lnTo>
                  <a:lnTo>
                    <a:pt x="12" y="35"/>
                  </a:lnTo>
                  <a:lnTo>
                    <a:pt x="17" y="13"/>
                  </a:lnTo>
                  <a:lnTo>
                    <a:pt x="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97" name="Freeform 335"/>
            <p:cNvSpPr/>
            <p:nvPr/>
          </p:nvSpPr>
          <p:spPr>
            <a:xfrm>
              <a:off x="2753" y="3091"/>
              <a:ext cx="787" cy="258"/>
            </a:xfrm>
            <a:custGeom>
              <a:avLst/>
              <a:gdLst>
                <a:gd name="txL" fmla="*/ 0 w 315"/>
                <a:gd name="txT" fmla="*/ 0 h 97"/>
                <a:gd name="txR" fmla="*/ 315 w 315"/>
                <a:gd name="txB" fmla="*/ 97 h 9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968814961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968814961" y="2147483647"/>
                </a:cxn>
                <a:cxn ang="0">
                  <a:pos x="1325468104" y="2147483647"/>
                </a:cxn>
                <a:cxn ang="0">
                  <a:pos x="1325468104" y="2147483647"/>
                </a:cxn>
                <a:cxn ang="0">
                  <a:pos x="172480672" y="2147483647"/>
                </a:cxn>
                <a:cxn ang="0">
                  <a:pos x="172480672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15" h="97">
                  <a:moveTo>
                    <a:pt x="299" y="10"/>
                  </a:moveTo>
                  <a:cubicBezTo>
                    <a:pt x="292" y="5"/>
                    <a:pt x="289" y="1"/>
                    <a:pt x="256" y="11"/>
                  </a:cubicBezTo>
                  <a:cubicBezTo>
                    <a:pt x="237" y="17"/>
                    <a:pt x="206" y="16"/>
                    <a:pt x="190" y="15"/>
                  </a:cubicBezTo>
                  <a:cubicBezTo>
                    <a:pt x="182" y="14"/>
                    <a:pt x="98" y="6"/>
                    <a:pt x="9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94" y="55"/>
                    <a:pt x="188" y="66"/>
                    <a:pt x="224" y="74"/>
                  </a:cubicBezTo>
                  <a:cubicBezTo>
                    <a:pt x="235" y="77"/>
                    <a:pt x="255" y="86"/>
                    <a:pt x="259" y="89"/>
                  </a:cubicBezTo>
                  <a:cubicBezTo>
                    <a:pt x="271" y="97"/>
                    <a:pt x="279" y="89"/>
                    <a:pt x="281" y="77"/>
                  </a:cubicBezTo>
                  <a:cubicBezTo>
                    <a:pt x="284" y="65"/>
                    <a:pt x="284" y="45"/>
                    <a:pt x="296" y="35"/>
                  </a:cubicBezTo>
                  <a:cubicBezTo>
                    <a:pt x="315" y="23"/>
                    <a:pt x="305" y="15"/>
                    <a:pt x="299" y="10"/>
                  </a:cubicBezTo>
                  <a:close/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98" name="Freeform 336"/>
            <p:cNvSpPr/>
            <p:nvPr/>
          </p:nvSpPr>
          <p:spPr>
            <a:xfrm>
              <a:off x="1796" y="3149"/>
              <a:ext cx="1664" cy="320"/>
            </a:xfrm>
            <a:custGeom>
              <a:avLst/>
              <a:gdLst>
                <a:gd name="txL" fmla="*/ 0 w 666"/>
                <a:gd name="txT" fmla="*/ 0 h 120"/>
                <a:gd name="txR" fmla="*/ 666 w 666"/>
                <a:gd name="txB" fmla="*/ 120 h 120"/>
              </a:gdLst>
              <a:ahLst/>
              <a:cxnLst>
                <a:cxn ang="0">
                  <a:pos x="172567670" y="2147483647"/>
                </a:cxn>
                <a:cxn ang="0">
                  <a:pos x="172567670" y="2147483647"/>
                </a:cxn>
                <a:cxn ang="0">
                  <a:pos x="892437752" y="2147483647"/>
                </a:cxn>
                <a:cxn ang="0">
                  <a:pos x="107725333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620982713"/>
                </a:cxn>
                <a:cxn ang="0">
                  <a:pos x="2147483647" y="1620982713"/>
                </a:cxn>
                <a:cxn ang="0">
                  <a:pos x="2147483647" y="2147483647"/>
                </a:cxn>
                <a:cxn ang="0">
                  <a:pos x="2147483647" y="1620982713"/>
                </a:cxn>
                <a:cxn ang="0">
                  <a:pos x="2147483647" y="1620982713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969698764" y="2147483647"/>
                </a:cxn>
                <a:cxn ang="0">
                  <a:pos x="172567670" y="2147483647"/>
                </a:cxn>
              </a:cxnLst>
              <a:rect l="txL" t="txT" r="txR" b="txB"/>
              <a:pathLst>
                <a:path w="666" h="120">
                  <a:moveTo>
                    <a:pt x="1" y="87"/>
                  </a:moveTo>
                  <a:cubicBezTo>
                    <a:pt x="0" y="86"/>
                    <a:pt x="0" y="85"/>
                    <a:pt x="1" y="84"/>
                  </a:cubicBezTo>
                  <a:cubicBezTo>
                    <a:pt x="2" y="83"/>
                    <a:pt x="4" y="82"/>
                    <a:pt x="4" y="80"/>
                  </a:cubicBezTo>
                  <a:cubicBezTo>
                    <a:pt x="8" y="70"/>
                    <a:pt x="2" y="51"/>
                    <a:pt x="5" y="41"/>
                  </a:cubicBezTo>
                  <a:cubicBezTo>
                    <a:pt x="7" y="32"/>
                    <a:pt x="16" y="26"/>
                    <a:pt x="18" y="19"/>
                  </a:cubicBezTo>
                  <a:cubicBezTo>
                    <a:pt x="21" y="11"/>
                    <a:pt x="20" y="5"/>
                    <a:pt x="23" y="3"/>
                  </a:cubicBezTo>
                  <a:cubicBezTo>
                    <a:pt x="25" y="0"/>
                    <a:pt x="27" y="3"/>
                    <a:pt x="35" y="3"/>
                  </a:cubicBezTo>
                  <a:cubicBezTo>
                    <a:pt x="42" y="2"/>
                    <a:pt x="53" y="2"/>
                    <a:pt x="59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3"/>
                    <a:pt x="59" y="5"/>
                    <a:pt x="58" y="6"/>
                  </a:cubicBezTo>
                  <a:cubicBezTo>
                    <a:pt x="60" y="5"/>
                    <a:pt x="63" y="3"/>
                    <a:pt x="67" y="2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71" y="4"/>
                    <a:pt x="77" y="7"/>
                    <a:pt x="83" y="9"/>
                  </a:cubicBezTo>
                  <a:cubicBezTo>
                    <a:pt x="91" y="13"/>
                    <a:pt x="102" y="18"/>
                    <a:pt x="111" y="20"/>
                  </a:cubicBezTo>
                  <a:cubicBezTo>
                    <a:pt x="121" y="21"/>
                    <a:pt x="160" y="27"/>
                    <a:pt x="165" y="27"/>
                  </a:cubicBezTo>
                  <a:cubicBezTo>
                    <a:pt x="217" y="33"/>
                    <a:pt x="409" y="56"/>
                    <a:pt x="464" y="64"/>
                  </a:cubicBezTo>
                  <a:cubicBezTo>
                    <a:pt x="470" y="66"/>
                    <a:pt x="575" y="75"/>
                    <a:pt x="587" y="77"/>
                  </a:cubicBezTo>
                  <a:cubicBezTo>
                    <a:pt x="606" y="80"/>
                    <a:pt x="618" y="74"/>
                    <a:pt x="626" y="69"/>
                  </a:cubicBezTo>
                  <a:cubicBezTo>
                    <a:pt x="638" y="64"/>
                    <a:pt x="653" y="72"/>
                    <a:pt x="654" y="78"/>
                  </a:cubicBezTo>
                  <a:cubicBezTo>
                    <a:pt x="656" y="83"/>
                    <a:pt x="655" y="85"/>
                    <a:pt x="654" y="89"/>
                  </a:cubicBezTo>
                  <a:cubicBezTo>
                    <a:pt x="652" y="95"/>
                    <a:pt x="656" y="100"/>
                    <a:pt x="659" y="101"/>
                  </a:cubicBezTo>
                  <a:cubicBezTo>
                    <a:pt x="662" y="103"/>
                    <a:pt x="666" y="105"/>
                    <a:pt x="664" y="110"/>
                  </a:cubicBezTo>
                  <a:cubicBezTo>
                    <a:pt x="662" y="115"/>
                    <a:pt x="645" y="120"/>
                    <a:pt x="635" y="117"/>
                  </a:cubicBezTo>
                  <a:cubicBezTo>
                    <a:pt x="631" y="117"/>
                    <a:pt x="624" y="115"/>
                    <a:pt x="616" y="113"/>
                  </a:cubicBezTo>
                  <a:cubicBezTo>
                    <a:pt x="600" y="109"/>
                    <a:pt x="306" y="97"/>
                    <a:pt x="257" y="91"/>
                  </a:cubicBezTo>
                  <a:cubicBezTo>
                    <a:pt x="195" y="85"/>
                    <a:pt x="171" y="77"/>
                    <a:pt x="154" y="77"/>
                  </a:cubicBezTo>
                  <a:cubicBezTo>
                    <a:pt x="140" y="75"/>
                    <a:pt x="102" y="74"/>
                    <a:pt x="93" y="75"/>
                  </a:cubicBezTo>
                  <a:cubicBezTo>
                    <a:pt x="84" y="75"/>
                    <a:pt x="50" y="80"/>
                    <a:pt x="47" y="80"/>
                  </a:cubicBezTo>
                  <a:cubicBezTo>
                    <a:pt x="44" y="80"/>
                    <a:pt x="24" y="90"/>
                    <a:pt x="9" y="88"/>
                  </a:cubicBezTo>
                  <a:cubicBezTo>
                    <a:pt x="6" y="88"/>
                    <a:pt x="4" y="88"/>
                    <a:pt x="1" y="87"/>
                  </a:cubicBezTo>
                  <a:close/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399" name="Freeform 337"/>
            <p:cNvSpPr/>
            <p:nvPr/>
          </p:nvSpPr>
          <p:spPr>
            <a:xfrm>
              <a:off x="2011" y="3091"/>
              <a:ext cx="65" cy="26"/>
            </a:xfrm>
            <a:custGeom>
              <a:avLst/>
              <a:gdLst>
                <a:gd name="txL" fmla="*/ 0 w 26"/>
                <a:gd name="txT" fmla="*/ 0 h 10"/>
                <a:gd name="txR" fmla="*/ 26 w 26"/>
                <a:gd name="txB" fmla="*/ 10 h 10"/>
              </a:gdLst>
              <a:ahLst/>
              <a:cxnLst>
                <a:cxn ang="0">
                  <a:pos x="0" y="2147483647"/>
                </a:cxn>
                <a:cxn ang="0">
                  <a:pos x="2147483647" y="623730028"/>
                </a:cxn>
              </a:cxnLst>
              <a:rect l="txL" t="txT" r="txR" b="txB"/>
              <a:pathLst>
                <a:path w="26" h="10">
                  <a:moveTo>
                    <a:pt x="0" y="10"/>
                  </a:moveTo>
                  <a:cubicBezTo>
                    <a:pt x="3" y="4"/>
                    <a:pt x="17" y="0"/>
                    <a:pt x="26" y="1"/>
                  </a:cubicBezTo>
                </a:path>
              </a:pathLst>
            </a:custGeom>
            <a:noFill/>
            <a:ln w="4763" cap="rnd" cmpd="sng">
              <a:solidFill>
                <a:srgbClr val="AD996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00" name="Freeform 338"/>
            <p:cNvSpPr/>
            <p:nvPr/>
          </p:nvSpPr>
          <p:spPr>
            <a:xfrm>
              <a:off x="2063" y="3088"/>
              <a:ext cx="45" cy="13"/>
            </a:xfrm>
            <a:custGeom>
              <a:avLst/>
              <a:gdLst>
                <a:gd name="txL" fmla="*/ 0 w 18"/>
                <a:gd name="txT" fmla="*/ 0 h 5"/>
                <a:gd name="txR" fmla="*/ 18 w 18"/>
                <a:gd name="txB" fmla="*/ 5 h 5"/>
              </a:gdLst>
              <a:ahLst/>
              <a:cxnLst>
                <a:cxn ang="0">
                  <a:pos x="0" y="2147483647"/>
                </a:cxn>
                <a:cxn ang="0">
                  <a:pos x="2147483647" y="997893431"/>
                </a:cxn>
              </a:cxnLst>
              <a:rect l="txL" t="txT" r="txR" b="txB"/>
              <a:pathLst>
                <a:path w="18" h="5">
                  <a:moveTo>
                    <a:pt x="0" y="5"/>
                  </a:moveTo>
                  <a:cubicBezTo>
                    <a:pt x="6" y="1"/>
                    <a:pt x="11" y="0"/>
                    <a:pt x="18" y="2"/>
                  </a:cubicBezTo>
                </a:path>
              </a:pathLst>
            </a:custGeom>
            <a:noFill/>
            <a:ln w="4763" cap="rnd" cmpd="sng">
              <a:solidFill>
                <a:srgbClr val="AD996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01" name="Freeform 339"/>
            <p:cNvSpPr/>
            <p:nvPr/>
          </p:nvSpPr>
          <p:spPr>
            <a:xfrm>
              <a:off x="1853" y="2981"/>
              <a:ext cx="105" cy="192"/>
            </a:xfrm>
            <a:custGeom>
              <a:avLst/>
              <a:gdLst>
                <a:gd name="txL" fmla="*/ 0 w 42"/>
                <a:gd name="txT" fmla="*/ 0 h 72"/>
                <a:gd name="txR" fmla="*/ 42 w 42"/>
                <a:gd name="txB" fmla="*/ 72 h 72"/>
              </a:gdLst>
              <a:ahLst/>
              <a:cxnLst>
                <a:cxn ang="0">
                  <a:pos x="2147483647" y="97383621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064815250" y="2147483647"/>
                </a:cxn>
                <a:cxn ang="0">
                  <a:pos x="1816154860" y="2147483647"/>
                </a:cxn>
                <a:cxn ang="0">
                  <a:pos x="2147483647" y="973836217"/>
                </a:cxn>
              </a:cxnLst>
              <a:rect l="txL" t="txT" r="txR" b="txB"/>
              <a:pathLst>
                <a:path w="42" h="72">
                  <a:moveTo>
                    <a:pt x="13" y="1"/>
                  </a:moveTo>
                  <a:cubicBezTo>
                    <a:pt x="19" y="0"/>
                    <a:pt x="27" y="1"/>
                    <a:pt x="32" y="3"/>
                  </a:cubicBezTo>
                  <a:cubicBezTo>
                    <a:pt x="37" y="5"/>
                    <a:pt x="42" y="21"/>
                    <a:pt x="42" y="31"/>
                  </a:cubicBezTo>
                  <a:cubicBezTo>
                    <a:pt x="42" y="42"/>
                    <a:pt x="42" y="60"/>
                    <a:pt x="35" y="67"/>
                  </a:cubicBezTo>
                  <a:cubicBezTo>
                    <a:pt x="34" y="68"/>
                    <a:pt x="28" y="69"/>
                    <a:pt x="23" y="69"/>
                  </a:cubicBezTo>
                  <a:cubicBezTo>
                    <a:pt x="18" y="70"/>
                    <a:pt x="12" y="72"/>
                    <a:pt x="9" y="69"/>
                  </a:cubicBezTo>
                  <a:cubicBezTo>
                    <a:pt x="3" y="62"/>
                    <a:pt x="9" y="54"/>
                    <a:pt x="8" y="37"/>
                  </a:cubicBezTo>
                  <a:cubicBezTo>
                    <a:pt x="6" y="20"/>
                    <a:pt x="0" y="5"/>
                    <a:pt x="13" y="1"/>
                  </a:cubicBezTo>
                  <a:close/>
                </a:path>
              </a:pathLst>
            </a:custGeom>
            <a:solidFill>
              <a:srgbClr val="B0D0EB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02" name="Freeform 340"/>
            <p:cNvSpPr/>
            <p:nvPr/>
          </p:nvSpPr>
          <p:spPr>
            <a:xfrm>
              <a:off x="1888" y="2989"/>
              <a:ext cx="48" cy="51"/>
            </a:xfrm>
            <a:custGeom>
              <a:avLst/>
              <a:gdLst>
                <a:gd name="txL" fmla="*/ 0 w 19"/>
                <a:gd name="txT" fmla="*/ 0 h 19"/>
                <a:gd name="txR" fmla="*/ 19 w 19"/>
                <a:gd name="txB" fmla="*/ 19 h 19"/>
              </a:gdLst>
              <a:ahLst/>
              <a:cxnLst>
                <a:cxn ang="0">
                  <a:pos x="2003964393" y="2147483647"/>
                </a:cxn>
                <a:cxn ang="0">
                  <a:pos x="1107261211" y="1090455579"/>
                </a:cxn>
                <a:cxn ang="0">
                  <a:pos x="2147483647" y="2147483647"/>
                </a:cxn>
                <a:cxn ang="0">
                  <a:pos x="2003964393" y="2147483647"/>
                </a:cxn>
              </a:cxnLst>
              <a:rect l="txL" t="txT" r="txR" b="txB"/>
              <a:pathLst>
                <a:path w="19" h="19">
                  <a:moveTo>
                    <a:pt x="7" y="19"/>
                  </a:moveTo>
                  <a:cubicBezTo>
                    <a:pt x="8" y="5"/>
                    <a:pt x="0" y="1"/>
                    <a:pt x="4" y="1"/>
                  </a:cubicBezTo>
                  <a:cubicBezTo>
                    <a:pt x="8" y="1"/>
                    <a:pt x="15" y="0"/>
                    <a:pt x="19" y="8"/>
                  </a:cubicBezTo>
                  <a:cubicBezTo>
                    <a:pt x="11" y="4"/>
                    <a:pt x="7" y="6"/>
                    <a:pt x="7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03" name="Freeform 341"/>
            <p:cNvSpPr/>
            <p:nvPr/>
          </p:nvSpPr>
          <p:spPr>
            <a:xfrm>
              <a:off x="1871" y="2992"/>
              <a:ext cx="32" cy="144"/>
            </a:xfrm>
            <a:custGeom>
              <a:avLst/>
              <a:gdLst>
                <a:gd name="txL" fmla="*/ 0 w 13"/>
                <a:gd name="txT" fmla="*/ 0 h 54"/>
                <a:gd name="txR" fmla="*/ 13 w 13"/>
                <a:gd name="txB" fmla="*/ 54 h 54"/>
              </a:gdLst>
              <a:ahLst/>
              <a:cxnLst>
                <a:cxn ang="0">
                  <a:pos x="330702278" y="2147483647"/>
                </a:cxn>
                <a:cxn ang="0">
                  <a:pos x="134347697" y="2147483647"/>
                </a:cxn>
                <a:cxn ang="0">
                  <a:pos x="684824848" y="1620981302"/>
                </a:cxn>
                <a:cxn ang="0">
                  <a:pos x="1333690607" y="2147483647"/>
                </a:cxn>
                <a:cxn ang="0">
                  <a:pos x="1135148408" y="2147483647"/>
                </a:cxn>
                <a:cxn ang="0">
                  <a:pos x="684824848" y="2147483647"/>
                </a:cxn>
                <a:cxn ang="0">
                  <a:pos x="1135148408" y="2147483647"/>
                </a:cxn>
                <a:cxn ang="0">
                  <a:pos x="1135148408" y="2147483647"/>
                </a:cxn>
                <a:cxn ang="0">
                  <a:pos x="1000897951" y="2147483647"/>
                </a:cxn>
                <a:cxn ang="0">
                  <a:pos x="814035965" y="2147483647"/>
                </a:cxn>
                <a:cxn ang="0">
                  <a:pos x="461154169" y="2147483647"/>
                </a:cxn>
              </a:cxnLst>
              <a:rect l="txL" t="txT" r="txR" b="txB"/>
              <a:pathLst>
                <a:path w="13" h="54">
                  <a:moveTo>
                    <a:pt x="2" y="36"/>
                  </a:moveTo>
                  <a:cubicBezTo>
                    <a:pt x="4" y="28"/>
                    <a:pt x="1" y="20"/>
                    <a:pt x="1" y="12"/>
                  </a:cubicBezTo>
                  <a:cubicBezTo>
                    <a:pt x="0" y="9"/>
                    <a:pt x="1" y="4"/>
                    <a:pt x="4" y="2"/>
                  </a:cubicBezTo>
                  <a:cubicBezTo>
                    <a:pt x="7" y="0"/>
                    <a:pt x="8" y="6"/>
                    <a:pt x="8" y="9"/>
                  </a:cubicBezTo>
                  <a:cubicBezTo>
                    <a:pt x="10" y="22"/>
                    <a:pt x="13" y="38"/>
                    <a:pt x="7" y="51"/>
                  </a:cubicBezTo>
                  <a:cubicBezTo>
                    <a:pt x="6" y="52"/>
                    <a:pt x="5" y="53"/>
                    <a:pt x="4" y="54"/>
                  </a:cubicBezTo>
                  <a:cubicBezTo>
                    <a:pt x="5" y="52"/>
                    <a:pt x="6" y="50"/>
                    <a:pt x="7" y="48"/>
                  </a:cubicBezTo>
                  <a:cubicBezTo>
                    <a:pt x="7" y="45"/>
                    <a:pt x="7" y="42"/>
                    <a:pt x="7" y="40"/>
                  </a:cubicBezTo>
                  <a:cubicBezTo>
                    <a:pt x="8" y="33"/>
                    <a:pt x="8" y="27"/>
                    <a:pt x="6" y="20"/>
                  </a:cubicBezTo>
                  <a:cubicBezTo>
                    <a:pt x="3" y="24"/>
                    <a:pt x="6" y="29"/>
                    <a:pt x="5" y="34"/>
                  </a:cubicBezTo>
                  <a:cubicBezTo>
                    <a:pt x="5" y="36"/>
                    <a:pt x="2" y="36"/>
                    <a:pt x="3" y="38"/>
                  </a:cubicBezTo>
                </a:path>
              </a:pathLst>
            </a:custGeom>
            <a:solidFill>
              <a:srgbClr val="8ABEE3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04" name="Freeform 342"/>
            <p:cNvSpPr/>
            <p:nvPr/>
          </p:nvSpPr>
          <p:spPr>
            <a:xfrm>
              <a:off x="1868" y="2987"/>
              <a:ext cx="28" cy="72"/>
            </a:xfrm>
            <a:custGeom>
              <a:avLst/>
              <a:gdLst>
                <a:gd name="txL" fmla="*/ 0 w 11"/>
                <a:gd name="txT" fmla="*/ 0 h 27"/>
                <a:gd name="txR" fmla="*/ 11 w 11"/>
                <a:gd name="txB" fmla="*/ 27 h 27"/>
              </a:gdLst>
              <a:ahLst/>
              <a:cxnLst>
                <a:cxn ang="0">
                  <a:pos x="665047298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953672259" y="2147483647"/>
                </a:cxn>
                <a:cxn ang="0">
                  <a:pos x="1028922058" y="2147483647"/>
                </a:cxn>
              </a:cxnLst>
              <a:rect l="txL" t="txT" r="txR" b="txB"/>
              <a:pathLst>
                <a:path w="11" h="27">
                  <a:moveTo>
                    <a:pt x="2" y="19"/>
                  </a:moveTo>
                  <a:cubicBezTo>
                    <a:pt x="2" y="16"/>
                    <a:pt x="0" y="0"/>
                    <a:pt x="7" y="4"/>
                  </a:cubicBezTo>
                  <a:cubicBezTo>
                    <a:pt x="10" y="5"/>
                    <a:pt x="10" y="12"/>
                    <a:pt x="10" y="14"/>
                  </a:cubicBezTo>
                  <a:cubicBezTo>
                    <a:pt x="11" y="18"/>
                    <a:pt x="11" y="23"/>
                    <a:pt x="11" y="27"/>
                  </a:cubicBezTo>
                  <a:cubicBezTo>
                    <a:pt x="11" y="24"/>
                    <a:pt x="10" y="21"/>
                    <a:pt x="10" y="18"/>
                  </a:cubicBezTo>
                  <a:cubicBezTo>
                    <a:pt x="9" y="17"/>
                    <a:pt x="8" y="12"/>
                    <a:pt x="6" y="11"/>
                  </a:cubicBezTo>
                  <a:cubicBezTo>
                    <a:pt x="3" y="10"/>
                    <a:pt x="3" y="18"/>
                    <a:pt x="3" y="20"/>
                  </a:cubicBezTo>
                </a:path>
              </a:pathLst>
            </a:custGeom>
            <a:solidFill>
              <a:srgbClr val="58AADA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05" name="Freeform 343"/>
            <p:cNvSpPr/>
            <p:nvPr/>
          </p:nvSpPr>
          <p:spPr>
            <a:xfrm>
              <a:off x="1881" y="3003"/>
              <a:ext cx="75" cy="160"/>
            </a:xfrm>
            <a:custGeom>
              <a:avLst/>
              <a:gdLst>
                <a:gd name="txL" fmla="*/ 0 w 30"/>
                <a:gd name="txT" fmla="*/ 0 h 60"/>
                <a:gd name="txR" fmla="*/ 30 w 30"/>
                <a:gd name="txB" fmla="*/ 60 h 60"/>
              </a:gdLst>
              <a:ahLst/>
              <a:cxnLst>
                <a:cxn ang="0">
                  <a:pos x="2114177382" y="2147483647"/>
                </a:cxn>
                <a:cxn ang="0">
                  <a:pos x="1648549341" y="2147483647"/>
                </a:cxn>
                <a:cxn ang="0">
                  <a:pos x="484275557" y="2147483647"/>
                </a:cxn>
                <a:cxn ang="0">
                  <a:pos x="91541192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620982713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14177382" y="2147483647"/>
                </a:cxn>
              </a:cxnLst>
              <a:rect l="txL" t="txT" r="txR" b="txB"/>
              <a:pathLst>
                <a:path w="30" h="60">
                  <a:moveTo>
                    <a:pt x="9" y="25"/>
                  </a:moveTo>
                  <a:cubicBezTo>
                    <a:pt x="11" y="28"/>
                    <a:pt x="9" y="38"/>
                    <a:pt x="7" y="42"/>
                  </a:cubicBezTo>
                  <a:cubicBezTo>
                    <a:pt x="6" y="45"/>
                    <a:pt x="3" y="48"/>
                    <a:pt x="2" y="51"/>
                  </a:cubicBezTo>
                  <a:cubicBezTo>
                    <a:pt x="1" y="55"/>
                    <a:pt x="0" y="58"/>
                    <a:pt x="4" y="59"/>
                  </a:cubicBezTo>
                  <a:cubicBezTo>
                    <a:pt x="9" y="60"/>
                    <a:pt x="13" y="59"/>
                    <a:pt x="18" y="58"/>
                  </a:cubicBezTo>
                  <a:cubicBezTo>
                    <a:pt x="21" y="58"/>
                    <a:pt x="24" y="57"/>
                    <a:pt x="25" y="53"/>
                  </a:cubicBezTo>
                  <a:cubicBezTo>
                    <a:pt x="27" y="50"/>
                    <a:pt x="28" y="46"/>
                    <a:pt x="29" y="42"/>
                  </a:cubicBezTo>
                  <a:cubicBezTo>
                    <a:pt x="30" y="33"/>
                    <a:pt x="29" y="25"/>
                    <a:pt x="28" y="16"/>
                  </a:cubicBezTo>
                  <a:cubicBezTo>
                    <a:pt x="28" y="12"/>
                    <a:pt x="26" y="6"/>
                    <a:pt x="25" y="2"/>
                  </a:cubicBezTo>
                  <a:cubicBezTo>
                    <a:pt x="24" y="0"/>
                    <a:pt x="27" y="3"/>
                    <a:pt x="24" y="3"/>
                  </a:cubicBezTo>
                  <a:cubicBezTo>
                    <a:pt x="28" y="11"/>
                    <a:pt x="26" y="17"/>
                    <a:pt x="25" y="26"/>
                  </a:cubicBezTo>
                  <a:cubicBezTo>
                    <a:pt x="25" y="34"/>
                    <a:pt x="24" y="36"/>
                    <a:pt x="21" y="43"/>
                  </a:cubicBezTo>
                  <a:cubicBezTo>
                    <a:pt x="20" y="47"/>
                    <a:pt x="16" y="50"/>
                    <a:pt x="12" y="48"/>
                  </a:cubicBezTo>
                  <a:cubicBezTo>
                    <a:pt x="8" y="46"/>
                    <a:pt x="11" y="44"/>
                    <a:pt x="12" y="41"/>
                  </a:cubicBezTo>
                  <a:cubicBezTo>
                    <a:pt x="13" y="36"/>
                    <a:pt x="11" y="29"/>
                    <a:pt x="9" y="24"/>
                  </a:cubicBezTo>
                </a:path>
              </a:pathLst>
            </a:custGeom>
            <a:solidFill>
              <a:srgbClr val="8ABEE3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06" name="Freeform 344"/>
            <p:cNvSpPr/>
            <p:nvPr/>
          </p:nvSpPr>
          <p:spPr>
            <a:xfrm>
              <a:off x="1893" y="3104"/>
              <a:ext cx="60" cy="59"/>
            </a:xfrm>
            <a:custGeom>
              <a:avLst/>
              <a:gdLst>
                <a:gd name="txL" fmla="*/ 0 w 24"/>
                <a:gd name="txT" fmla="*/ 0 h 22"/>
                <a:gd name="txR" fmla="*/ 24 w 24"/>
                <a:gd name="txB" fmla="*/ 22 h 22"/>
              </a:gdLst>
              <a:ahLst/>
              <a:cxnLst>
                <a:cxn ang="0">
                  <a:pos x="465632332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1572065420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24" h="22">
                  <a:moveTo>
                    <a:pt x="2" y="21"/>
                  </a:moveTo>
                  <a:cubicBezTo>
                    <a:pt x="7" y="22"/>
                    <a:pt x="13" y="20"/>
                    <a:pt x="18" y="18"/>
                  </a:cubicBezTo>
                  <a:cubicBezTo>
                    <a:pt x="20" y="17"/>
                    <a:pt x="21" y="16"/>
                    <a:pt x="22" y="13"/>
                  </a:cubicBezTo>
                  <a:cubicBezTo>
                    <a:pt x="23" y="9"/>
                    <a:pt x="23" y="4"/>
                    <a:pt x="24" y="0"/>
                  </a:cubicBezTo>
                  <a:cubicBezTo>
                    <a:pt x="22" y="6"/>
                    <a:pt x="21" y="15"/>
                    <a:pt x="14" y="16"/>
                  </a:cubicBezTo>
                  <a:cubicBezTo>
                    <a:pt x="10" y="16"/>
                    <a:pt x="10" y="17"/>
                    <a:pt x="7" y="19"/>
                  </a:cubicBezTo>
                  <a:cubicBezTo>
                    <a:pt x="5" y="21"/>
                    <a:pt x="3" y="20"/>
                    <a:pt x="0" y="20"/>
                  </a:cubicBezTo>
                </a:path>
              </a:pathLst>
            </a:custGeom>
            <a:solidFill>
              <a:srgbClr val="58AADA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07" name="Freeform 345"/>
            <p:cNvSpPr/>
            <p:nvPr/>
          </p:nvSpPr>
          <p:spPr>
            <a:xfrm>
              <a:off x="1853" y="2981"/>
              <a:ext cx="105" cy="192"/>
            </a:xfrm>
            <a:custGeom>
              <a:avLst/>
              <a:gdLst>
                <a:gd name="txL" fmla="*/ 0 w 42"/>
                <a:gd name="txT" fmla="*/ 0 h 72"/>
                <a:gd name="txR" fmla="*/ 42 w 42"/>
                <a:gd name="txB" fmla="*/ 72 h 72"/>
              </a:gdLst>
              <a:ahLst/>
              <a:cxnLst>
                <a:cxn ang="0">
                  <a:pos x="2147483647" y="97383621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064815250" y="2147483647"/>
                </a:cxn>
                <a:cxn ang="0">
                  <a:pos x="1816154860" y="2147483647"/>
                </a:cxn>
                <a:cxn ang="0">
                  <a:pos x="2147483647" y="973836217"/>
                </a:cxn>
              </a:cxnLst>
              <a:rect l="txL" t="txT" r="txR" b="txB"/>
              <a:pathLst>
                <a:path w="42" h="72">
                  <a:moveTo>
                    <a:pt x="13" y="1"/>
                  </a:moveTo>
                  <a:cubicBezTo>
                    <a:pt x="19" y="0"/>
                    <a:pt x="27" y="1"/>
                    <a:pt x="32" y="3"/>
                  </a:cubicBezTo>
                  <a:cubicBezTo>
                    <a:pt x="37" y="5"/>
                    <a:pt x="42" y="21"/>
                    <a:pt x="42" y="31"/>
                  </a:cubicBezTo>
                  <a:cubicBezTo>
                    <a:pt x="42" y="42"/>
                    <a:pt x="42" y="60"/>
                    <a:pt x="35" y="67"/>
                  </a:cubicBezTo>
                  <a:cubicBezTo>
                    <a:pt x="34" y="68"/>
                    <a:pt x="28" y="69"/>
                    <a:pt x="23" y="69"/>
                  </a:cubicBezTo>
                  <a:cubicBezTo>
                    <a:pt x="18" y="70"/>
                    <a:pt x="12" y="72"/>
                    <a:pt x="9" y="69"/>
                  </a:cubicBezTo>
                  <a:cubicBezTo>
                    <a:pt x="3" y="62"/>
                    <a:pt x="9" y="54"/>
                    <a:pt x="8" y="37"/>
                  </a:cubicBezTo>
                  <a:cubicBezTo>
                    <a:pt x="6" y="20"/>
                    <a:pt x="0" y="5"/>
                    <a:pt x="13" y="1"/>
                  </a:cubicBezTo>
                  <a:close/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08" name="Freeform 346"/>
            <p:cNvSpPr/>
            <p:nvPr/>
          </p:nvSpPr>
          <p:spPr>
            <a:xfrm>
              <a:off x="1881" y="2989"/>
              <a:ext cx="17" cy="168"/>
            </a:xfrm>
            <a:custGeom>
              <a:avLst/>
              <a:gdLst>
                <a:gd name="txL" fmla="*/ 0 w 7"/>
                <a:gd name="txT" fmla="*/ 0 h 63"/>
                <a:gd name="txR" fmla="*/ 7 w 7"/>
                <a:gd name="txB" fmla="*/ 63 h 63"/>
              </a:gdLst>
              <a:ahLst/>
              <a:cxnLst>
                <a:cxn ang="0">
                  <a:pos x="102534530" y="1620982733"/>
                </a:cxn>
                <a:cxn ang="0">
                  <a:pos x="863921191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7" h="63">
                  <a:moveTo>
                    <a:pt x="1" y="2"/>
                  </a:moveTo>
                  <a:cubicBezTo>
                    <a:pt x="3" y="0"/>
                    <a:pt x="6" y="10"/>
                    <a:pt x="7" y="31"/>
                  </a:cubicBezTo>
                  <a:cubicBezTo>
                    <a:pt x="7" y="53"/>
                    <a:pt x="0" y="51"/>
                    <a:pt x="0" y="63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09" name="Freeform 347"/>
            <p:cNvSpPr/>
            <p:nvPr/>
          </p:nvSpPr>
          <p:spPr>
            <a:xfrm>
              <a:off x="2193" y="3323"/>
              <a:ext cx="458" cy="64"/>
            </a:xfrm>
            <a:custGeom>
              <a:avLst/>
              <a:gdLst>
                <a:gd name="txL" fmla="*/ 0 w 183"/>
                <a:gd name="txT" fmla="*/ 0 h 24"/>
                <a:gd name="txR" fmla="*/ 183 w 183"/>
                <a:gd name="txB" fmla="*/ 24 h 24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183" h="24">
                  <a:moveTo>
                    <a:pt x="0" y="0"/>
                  </a:moveTo>
                  <a:cubicBezTo>
                    <a:pt x="31" y="13"/>
                    <a:pt x="141" y="22"/>
                    <a:pt x="183" y="24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10" name="Freeform 348"/>
            <p:cNvSpPr/>
            <p:nvPr/>
          </p:nvSpPr>
          <p:spPr>
            <a:xfrm>
              <a:off x="1966" y="3192"/>
              <a:ext cx="1452" cy="229"/>
            </a:xfrm>
            <a:custGeom>
              <a:avLst/>
              <a:gdLst>
                <a:gd name="txL" fmla="*/ 0 w 581"/>
                <a:gd name="txT" fmla="*/ 0 h 86"/>
                <a:gd name="txR" fmla="*/ 581 w 581"/>
                <a:gd name="txB" fmla="*/ 86 h 8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581" h="86">
                  <a:moveTo>
                    <a:pt x="17" y="3"/>
                  </a:moveTo>
                  <a:cubicBezTo>
                    <a:pt x="44" y="10"/>
                    <a:pt x="45" y="12"/>
                    <a:pt x="108" y="20"/>
                  </a:cubicBezTo>
                  <a:cubicBezTo>
                    <a:pt x="172" y="28"/>
                    <a:pt x="366" y="53"/>
                    <a:pt x="395" y="54"/>
                  </a:cubicBezTo>
                  <a:cubicBezTo>
                    <a:pt x="423" y="55"/>
                    <a:pt x="517" y="67"/>
                    <a:pt x="533" y="69"/>
                  </a:cubicBezTo>
                  <a:cubicBezTo>
                    <a:pt x="549" y="72"/>
                    <a:pt x="567" y="55"/>
                    <a:pt x="567" y="55"/>
                  </a:cubicBezTo>
                  <a:cubicBezTo>
                    <a:pt x="577" y="64"/>
                    <a:pt x="577" y="64"/>
                    <a:pt x="577" y="64"/>
                  </a:cubicBezTo>
                  <a:cubicBezTo>
                    <a:pt x="577" y="64"/>
                    <a:pt x="581" y="71"/>
                    <a:pt x="574" y="78"/>
                  </a:cubicBezTo>
                  <a:cubicBezTo>
                    <a:pt x="568" y="86"/>
                    <a:pt x="548" y="79"/>
                    <a:pt x="529" y="78"/>
                  </a:cubicBezTo>
                  <a:cubicBezTo>
                    <a:pt x="510" y="76"/>
                    <a:pt x="245" y="49"/>
                    <a:pt x="206" y="42"/>
                  </a:cubicBezTo>
                  <a:cubicBezTo>
                    <a:pt x="167" y="35"/>
                    <a:pt x="15" y="26"/>
                    <a:pt x="0" y="0"/>
                  </a:cubicBezTo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11" name="Freeform 349"/>
            <p:cNvSpPr/>
            <p:nvPr/>
          </p:nvSpPr>
          <p:spPr>
            <a:xfrm>
              <a:off x="3353" y="3149"/>
              <a:ext cx="122" cy="75"/>
            </a:xfrm>
            <a:custGeom>
              <a:avLst/>
              <a:gdLst>
                <a:gd name="txL" fmla="*/ 0 w 49"/>
                <a:gd name="txT" fmla="*/ 0 h 28"/>
                <a:gd name="txR" fmla="*/ 49 w 49"/>
                <a:gd name="txB" fmla="*/ 28 h 28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49" h="28">
                  <a:moveTo>
                    <a:pt x="0" y="8"/>
                  </a:moveTo>
                  <a:cubicBezTo>
                    <a:pt x="22" y="10"/>
                    <a:pt x="24" y="17"/>
                    <a:pt x="39" y="28"/>
                  </a:cubicBezTo>
                  <a:cubicBezTo>
                    <a:pt x="40" y="19"/>
                    <a:pt x="49" y="10"/>
                    <a:pt x="48" y="0"/>
                  </a:cubicBezTo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12" name="Freeform 350"/>
            <p:cNvSpPr/>
            <p:nvPr/>
          </p:nvSpPr>
          <p:spPr>
            <a:xfrm>
              <a:off x="3333" y="3323"/>
              <a:ext cx="93" cy="58"/>
            </a:xfrm>
            <a:custGeom>
              <a:avLst/>
              <a:gdLst>
                <a:gd name="txL" fmla="*/ 0 w 37"/>
                <a:gd name="txT" fmla="*/ 0 h 22"/>
                <a:gd name="txR" fmla="*/ 37 w 37"/>
                <a:gd name="txB" fmla="*/ 22 h 22"/>
              </a:gdLst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7" h="22">
                  <a:moveTo>
                    <a:pt x="32" y="20"/>
                  </a:moveTo>
                  <a:cubicBezTo>
                    <a:pt x="37" y="0"/>
                    <a:pt x="7" y="17"/>
                    <a:pt x="0" y="19"/>
                  </a:cubicBezTo>
                  <a:cubicBezTo>
                    <a:pt x="13" y="17"/>
                    <a:pt x="20" y="21"/>
                    <a:pt x="31" y="22"/>
                  </a:cubicBezTo>
                </a:path>
              </a:pathLst>
            </a:custGeom>
            <a:solidFill>
              <a:srgbClr val="E6CA8B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13" name="Freeform 351"/>
            <p:cNvSpPr/>
            <p:nvPr/>
          </p:nvSpPr>
          <p:spPr>
            <a:xfrm>
              <a:off x="3356" y="3096"/>
              <a:ext cx="144" cy="117"/>
            </a:xfrm>
            <a:custGeom>
              <a:avLst/>
              <a:gdLst>
                <a:gd name="txL" fmla="*/ 0 w 58"/>
                <a:gd name="txT" fmla="*/ 0 h 44"/>
                <a:gd name="txR" fmla="*/ 58 w 58"/>
                <a:gd name="txB" fmla="*/ 44 h 44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58" h="44">
                  <a:moveTo>
                    <a:pt x="0" y="22"/>
                  </a:moveTo>
                  <a:cubicBezTo>
                    <a:pt x="18" y="19"/>
                    <a:pt x="46" y="0"/>
                    <a:pt x="58" y="16"/>
                  </a:cubicBezTo>
                  <a:cubicBezTo>
                    <a:pt x="48" y="19"/>
                    <a:pt x="44" y="35"/>
                    <a:pt x="39" y="44"/>
                  </a:cubicBezTo>
                  <a:cubicBezTo>
                    <a:pt x="42" y="32"/>
                    <a:pt x="52" y="26"/>
                    <a:pt x="37" y="20"/>
                  </a:cubicBezTo>
                  <a:cubicBezTo>
                    <a:pt x="24" y="15"/>
                    <a:pt x="12" y="29"/>
                    <a:pt x="0" y="20"/>
                  </a:cubicBezTo>
                </a:path>
              </a:pathLst>
            </a:custGeom>
            <a:solidFill>
              <a:srgbClr val="E6CA8B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14" name="Freeform 352"/>
            <p:cNvSpPr/>
            <p:nvPr/>
          </p:nvSpPr>
          <p:spPr>
            <a:xfrm>
              <a:off x="1098" y="2888"/>
              <a:ext cx="740" cy="533"/>
            </a:xfrm>
            <a:custGeom>
              <a:avLst/>
              <a:gdLst>
                <a:gd name="txL" fmla="*/ 0 w 296"/>
                <a:gd name="txT" fmla="*/ 0 h 200"/>
                <a:gd name="txR" fmla="*/ 296 w 296"/>
                <a:gd name="txB" fmla="*/ 200 h 20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96" h="200">
                  <a:moveTo>
                    <a:pt x="259" y="177"/>
                  </a:moveTo>
                  <a:cubicBezTo>
                    <a:pt x="256" y="174"/>
                    <a:pt x="252" y="170"/>
                    <a:pt x="249" y="164"/>
                  </a:cubicBezTo>
                  <a:cubicBezTo>
                    <a:pt x="236" y="141"/>
                    <a:pt x="216" y="142"/>
                    <a:pt x="220" y="126"/>
                  </a:cubicBezTo>
                  <a:cubicBezTo>
                    <a:pt x="223" y="117"/>
                    <a:pt x="227" y="119"/>
                    <a:pt x="233" y="104"/>
                  </a:cubicBezTo>
                  <a:cubicBezTo>
                    <a:pt x="238" y="92"/>
                    <a:pt x="234" y="83"/>
                    <a:pt x="236" y="77"/>
                  </a:cubicBezTo>
                  <a:cubicBezTo>
                    <a:pt x="238" y="71"/>
                    <a:pt x="243" y="64"/>
                    <a:pt x="250" y="70"/>
                  </a:cubicBezTo>
                  <a:cubicBezTo>
                    <a:pt x="244" y="61"/>
                    <a:pt x="243" y="49"/>
                    <a:pt x="251" y="38"/>
                  </a:cubicBezTo>
                  <a:cubicBezTo>
                    <a:pt x="260" y="23"/>
                    <a:pt x="274" y="21"/>
                    <a:pt x="294" y="32"/>
                  </a:cubicBezTo>
                  <a:cubicBezTo>
                    <a:pt x="294" y="32"/>
                    <a:pt x="295" y="32"/>
                    <a:pt x="296" y="33"/>
                  </a:cubicBezTo>
                  <a:cubicBezTo>
                    <a:pt x="295" y="30"/>
                    <a:pt x="294" y="28"/>
                    <a:pt x="293" y="25"/>
                  </a:cubicBezTo>
                  <a:cubicBezTo>
                    <a:pt x="291" y="20"/>
                    <a:pt x="284" y="17"/>
                    <a:pt x="277" y="15"/>
                  </a:cubicBezTo>
                  <a:cubicBezTo>
                    <a:pt x="270" y="13"/>
                    <a:pt x="269" y="8"/>
                    <a:pt x="259" y="10"/>
                  </a:cubicBezTo>
                  <a:cubicBezTo>
                    <a:pt x="248" y="11"/>
                    <a:pt x="234" y="19"/>
                    <a:pt x="226" y="21"/>
                  </a:cubicBezTo>
                  <a:cubicBezTo>
                    <a:pt x="221" y="22"/>
                    <a:pt x="209" y="25"/>
                    <a:pt x="194" y="28"/>
                  </a:cubicBezTo>
                  <a:cubicBezTo>
                    <a:pt x="179" y="30"/>
                    <a:pt x="150" y="28"/>
                    <a:pt x="121" y="22"/>
                  </a:cubicBezTo>
                  <a:cubicBezTo>
                    <a:pt x="93" y="17"/>
                    <a:pt x="57" y="8"/>
                    <a:pt x="19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2" y="67"/>
                    <a:pt x="42" y="75"/>
                    <a:pt x="62" y="83"/>
                  </a:cubicBezTo>
                  <a:cubicBezTo>
                    <a:pt x="83" y="90"/>
                    <a:pt x="125" y="112"/>
                    <a:pt x="149" y="131"/>
                  </a:cubicBezTo>
                  <a:cubicBezTo>
                    <a:pt x="174" y="150"/>
                    <a:pt x="178" y="160"/>
                    <a:pt x="183" y="172"/>
                  </a:cubicBezTo>
                  <a:cubicBezTo>
                    <a:pt x="187" y="183"/>
                    <a:pt x="188" y="187"/>
                    <a:pt x="202" y="193"/>
                  </a:cubicBezTo>
                  <a:cubicBezTo>
                    <a:pt x="217" y="198"/>
                    <a:pt x="220" y="200"/>
                    <a:pt x="230" y="195"/>
                  </a:cubicBezTo>
                  <a:cubicBezTo>
                    <a:pt x="236" y="193"/>
                    <a:pt x="240" y="183"/>
                    <a:pt x="247" y="178"/>
                  </a:cubicBezTo>
                  <a:cubicBezTo>
                    <a:pt x="250" y="176"/>
                    <a:pt x="255" y="176"/>
                    <a:pt x="259" y="177"/>
                  </a:cubicBezTo>
                  <a:close/>
                </a:path>
              </a:pathLst>
            </a:custGeom>
            <a:solidFill>
              <a:srgbClr val="FFECC7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15" name="Freeform 353"/>
            <p:cNvSpPr/>
            <p:nvPr/>
          </p:nvSpPr>
          <p:spPr>
            <a:xfrm>
              <a:off x="1638" y="2944"/>
              <a:ext cx="250" cy="440"/>
            </a:xfrm>
            <a:custGeom>
              <a:avLst/>
              <a:gdLst>
                <a:gd name="txL" fmla="*/ 0 w 100"/>
                <a:gd name="txT" fmla="*/ 0 h 165"/>
                <a:gd name="txR" fmla="*/ 100 w 100"/>
                <a:gd name="txB" fmla="*/ 165 h 165"/>
              </a:gdLst>
              <a:ahLst/>
              <a:cxnLst>
                <a:cxn ang="0">
                  <a:pos x="2147483647" y="2147483647"/>
                </a:cxn>
                <a:cxn ang="0">
                  <a:pos x="91541188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0" h="165">
                  <a:moveTo>
                    <a:pt x="33" y="143"/>
                  </a:moveTo>
                  <a:cubicBezTo>
                    <a:pt x="20" y="120"/>
                    <a:pt x="0" y="121"/>
                    <a:pt x="4" y="105"/>
                  </a:cubicBezTo>
                  <a:cubicBezTo>
                    <a:pt x="7" y="96"/>
                    <a:pt x="11" y="98"/>
                    <a:pt x="17" y="83"/>
                  </a:cubicBezTo>
                  <a:cubicBezTo>
                    <a:pt x="22" y="71"/>
                    <a:pt x="18" y="62"/>
                    <a:pt x="20" y="56"/>
                  </a:cubicBezTo>
                  <a:cubicBezTo>
                    <a:pt x="22" y="50"/>
                    <a:pt x="27" y="43"/>
                    <a:pt x="34" y="49"/>
                  </a:cubicBezTo>
                  <a:cubicBezTo>
                    <a:pt x="28" y="40"/>
                    <a:pt x="27" y="28"/>
                    <a:pt x="35" y="17"/>
                  </a:cubicBezTo>
                  <a:cubicBezTo>
                    <a:pt x="44" y="2"/>
                    <a:pt x="58" y="0"/>
                    <a:pt x="78" y="11"/>
                  </a:cubicBezTo>
                  <a:cubicBezTo>
                    <a:pt x="93" y="17"/>
                    <a:pt x="100" y="39"/>
                    <a:pt x="90" y="54"/>
                  </a:cubicBezTo>
                  <a:cubicBezTo>
                    <a:pt x="88" y="57"/>
                    <a:pt x="85" y="60"/>
                    <a:pt x="82" y="62"/>
                  </a:cubicBezTo>
                  <a:cubicBezTo>
                    <a:pt x="80" y="63"/>
                    <a:pt x="80" y="66"/>
                    <a:pt x="80" y="68"/>
                  </a:cubicBezTo>
                  <a:cubicBezTo>
                    <a:pt x="82" y="93"/>
                    <a:pt x="71" y="95"/>
                    <a:pt x="66" y="106"/>
                  </a:cubicBezTo>
                  <a:cubicBezTo>
                    <a:pt x="55" y="128"/>
                    <a:pt x="65" y="139"/>
                    <a:pt x="60" y="150"/>
                  </a:cubicBezTo>
                  <a:cubicBezTo>
                    <a:pt x="54" y="162"/>
                    <a:pt x="46" y="165"/>
                    <a:pt x="33" y="143"/>
                  </a:cubicBezTo>
                  <a:close/>
                </a:path>
              </a:pathLst>
            </a:custGeom>
            <a:solidFill>
              <a:srgbClr val="B0D0EB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16" name="Freeform 354"/>
            <p:cNvSpPr/>
            <p:nvPr/>
          </p:nvSpPr>
          <p:spPr>
            <a:xfrm>
              <a:off x="1633" y="2949"/>
              <a:ext cx="158" cy="120"/>
            </a:xfrm>
            <a:custGeom>
              <a:avLst/>
              <a:gdLst>
                <a:gd name="txL" fmla="*/ 0 w 63"/>
                <a:gd name="txT" fmla="*/ 0 h 45"/>
                <a:gd name="txR" fmla="*/ 63 w 63"/>
                <a:gd name="txB" fmla="*/ 45 h 45"/>
              </a:gdLst>
              <a:ahLst/>
              <a:cxnLst>
                <a:cxn ang="0">
                  <a:pos x="2147483647" y="2147483647"/>
                </a:cxn>
                <a:cxn ang="0">
                  <a:pos x="2147483647" y="973836299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3" h="45">
                  <a:moveTo>
                    <a:pt x="31" y="11"/>
                  </a:moveTo>
                  <a:cubicBezTo>
                    <a:pt x="35" y="7"/>
                    <a:pt x="40" y="2"/>
                    <a:pt x="46" y="1"/>
                  </a:cubicBezTo>
                  <a:cubicBezTo>
                    <a:pt x="50" y="0"/>
                    <a:pt x="59" y="0"/>
                    <a:pt x="63" y="3"/>
                  </a:cubicBezTo>
                  <a:cubicBezTo>
                    <a:pt x="52" y="1"/>
                    <a:pt x="44" y="5"/>
                    <a:pt x="37" y="15"/>
                  </a:cubicBezTo>
                  <a:cubicBezTo>
                    <a:pt x="36" y="16"/>
                    <a:pt x="36" y="17"/>
                    <a:pt x="35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21"/>
                    <a:pt x="32" y="24"/>
                    <a:pt x="32" y="27"/>
                  </a:cubicBezTo>
                  <a:cubicBezTo>
                    <a:pt x="31" y="32"/>
                    <a:pt x="31" y="38"/>
                    <a:pt x="34" y="43"/>
                  </a:cubicBezTo>
                  <a:cubicBezTo>
                    <a:pt x="34" y="43"/>
                    <a:pt x="34" y="44"/>
                    <a:pt x="34" y="44"/>
                  </a:cubicBezTo>
                  <a:cubicBezTo>
                    <a:pt x="28" y="45"/>
                    <a:pt x="0" y="31"/>
                    <a:pt x="31" y="11"/>
                  </a:cubicBezTo>
                  <a:close/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17" name="Freeform 355"/>
            <p:cNvSpPr/>
            <p:nvPr/>
          </p:nvSpPr>
          <p:spPr>
            <a:xfrm>
              <a:off x="1556" y="3069"/>
              <a:ext cx="137" cy="168"/>
            </a:xfrm>
            <a:custGeom>
              <a:avLst/>
              <a:gdLst>
                <a:gd name="txL" fmla="*/ 0 w 55"/>
                <a:gd name="txT" fmla="*/ 0 h 63"/>
                <a:gd name="txR" fmla="*/ 55 w 55"/>
                <a:gd name="txB" fmla="*/ 63 h 6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252078024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5" h="63">
                  <a:moveTo>
                    <a:pt x="55" y="5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4" y="7"/>
                    <a:pt x="54" y="8"/>
                    <a:pt x="53" y="9"/>
                  </a:cubicBezTo>
                  <a:cubicBezTo>
                    <a:pt x="51" y="15"/>
                    <a:pt x="55" y="24"/>
                    <a:pt x="50" y="36"/>
                  </a:cubicBezTo>
                  <a:cubicBezTo>
                    <a:pt x="45" y="49"/>
                    <a:pt x="41" y="49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19" y="63"/>
                    <a:pt x="0" y="26"/>
                    <a:pt x="6" y="13"/>
                  </a:cubicBezTo>
                  <a:cubicBezTo>
                    <a:pt x="12" y="0"/>
                    <a:pt x="53" y="0"/>
                    <a:pt x="55" y="5"/>
                  </a:cubicBezTo>
                  <a:close/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18" name="Freeform 356"/>
            <p:cNvSpPr/>
            <p:nvPr/>
          </p:nvSpPr>
          <p:spPr>
            <a:xfrm>
              <a:off x="1563" y="3075"/>
              <a:ext cx="98" cy="85"/>
            </a:xfrm>
            <a:custGeom>
              <a:avLst/>
              <a:gdLst>
                <a:gd name="txL" fmla="*/ 0 w 39"/>
                <a:gd name="txT" fmla="*/ 0 h 32"/>
                <a:gd name="txR" fmla="*/ 39 w 39"/>
                <a:gd name="txB" fmla="*/ 32 h 32"/>
              </a:gdLst>
              <a:ahLst/>
              <a:cxnLst>
                <a:cxn ang="0">
                  <a:pos x="2147483647" y="915700143"/>
                </a:cxn>
                <a:cxn ang="0">
                  <a:pos x="1804040707" y="2147483647"/>
                </a:cxn>
                <a:cxn ang="0">
                  <a:pos x="801542310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39" h="32">
                  <a:moveTo>
                    <a:pt x="39" y="1"/>
                  </a:moveTo>
                  <a:cubicBezTo>
                    <a:pt x="22" y="1"/>
                    <a:pt x="4" y="12"/>
                    <a:pt x="7" y="32"/>
                  </a:cubicBezTo>
                  <a:cubicBezTo>
                    <a:pt x="2" y="24"/>
                    <a:pt x="0" y="16"/>
                    <a:pt x="3" y="11"/>
                  </a:cubicBezTo>
                  <a:cubicBezTo>
                    <a:pt x="6" y="5"/>
                    <a:pt x="14" y="1"/>
                    <a:pt x="23" y="0"/>
                  </a:cubicBezTo>
                </a:path>
              </a:pathLst>
            </a:custGeom>
            <a:solidFill>
              <a:srgbClr val="E6CA8B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19" name="Freeform 357"/>
            <p:cNvSpPr/>
            <p:nvPr/>
          </p:nvSpPr>
          <p:spPr>
            <a:xfrm>
              <a:off x="1653" y="3115"/>
              <a:ext cx="183" cy="253"/>
            </a:xfrm>
            <a:custGeom>
              <a:avLst/>
              <a:gdLst>
                <a:gd name="txL" fmla="*/ 0 w 73"/>
                <a:gd name="txT" fmla="*/ 0 h 95"/>
                <a:gd name="txR" fmla="*/ 73 w 73"/>
                <a:gd name="txB" fmla="*/ 95 h 95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909398540" y="2147483647"/>
                </a:cxn>
                <a:cxn ang="0">
                  <a:pos x="1724391373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1587054791"/>
                </a:cxn>
                <a:cxn ang="0">
                  <a:pos x="2147483647" y="2147483647"/>
                </a:cxn>
              </a:cxnLst>
              <a:rect l="txL" t="txT" r="txR" b="txB"/>
              <a:pathLst>
                <a:path w="73" h="95">
                  <a:moveTo>
                    <a:pt x="70" y="9"/>
                  </a:moveTo>
                  <a:cubicBezTo>
                    <a:pt x="73" y="25"/>
                    <a:pt x="56" y="38"/>
                    <a:pt x="52" y="53"/>
                  </a:cubicBezTo>
                  <a:cubicBezTo>
                    <a:pt x="50" y="59"/>
                    <a:pt x="56" y="95"/>
                    <a:pt x="42" y="91"/>
                  </a:cubicBezTo>
                  <a:cubicBezTo>
                    <a:pt x="42" y="81"/>
                    <a:pt x="34" y="74"/>
                    <a:pt x="28" y="67"/>
                  </a:cubicBezTo>
                  <a:cubicBezTo>
                    <a:pt x="22" y="60"/>
                    <a:pt x="15" y="57"/>
                    <a:pt x="8" y="52"/>
                  </a:cubicBezTo>
                  <a:cubicBezTo>
                    <a:pt x="4" y="49"/>
                    <a:pt x="0" y="40"/>
                    <a:pt x="7" y="40"/>
                  </a:cubicBezTo>
                  <a:cubicBezTo>
                    <a:pt x="10" y="40"/>
                    <a:pt x="15" y="46"/>
                    <a:pt x="17" y="48"/>
                  </a:cubicBezTo>
                  <a:cubicBezTo>
                    <a:pt x="21" y="50"/>
                    <a:pt x="24" y="52"/>
                    <a:pt x="29" y="52"/>
                  </a:cubicBezTo>
                  <a:cubicBezTo>
                    <a:pt x="42" y="52"/>
                    <a:pt x="44" y="42"/>
                    <a:pt x="39" y="33"/>
                  </a:cubicBezTo>
                  <a:cubicBezTo>
                    <a:pt x="37" y="30"/>
                    <a:pt x="40" y="31"/>
                    <a:pt x="43" y="31"/>
                  </a:cubicBezTo>
                  <a:cubicBezTo>
                    <a:pt x="51" y="33"/>
                    <a:pt x="61" y="24"/>
                    <a:pt x="60" y="15"/>
                  </a:cubicBezTo>
                  <a:cubicBezTo>
                    <a:pt x="60" y="8"/>
                    <a:pt x="51" y="4"/>
                    <a:pt x="46" y="0"/>
                  </a:cubicBezTo>
                  <a:cubicBezTo>
                    <a:pt x="51" y="0"/>
                    <a:pt x="55" y="2"/>
                    <a:pt x="61" y="2"/>
                  </a:cubicBezTo>
                  <a:cubicBezTo>
                    <a:pt x="66" y="2"/>
                    <a:pt x="70" y="2"/>
                    <a:pt x="69" y="9"/>
                  </a:cubicBezTo>
                </a:path>
              </a:pathLst>
            </a:custGeom>
            <a:solidFill>
              <a:srgbClr val="8ABEE3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20" name="Freeform 358"/>
            <p:cNvSpPr/>
            <p:nvPr/>
          </p:nvSpPr>
          <p:spPr>
            <a:xfrm>
              <a:off x="1716" y="2992"/>
              <a:ext cx="180" cy="120"/>
            </a:xfrm>
            <a:custGeom>
              <a:avLst/>
              <a:gdLst>
                <a:gd name="txL" fmla="*/ 0 w 72"/>
                <a:gd name="txT" fmla="*/ 0 h 45"/>
                <a:gd name="txR" fmla="*/ 72 w 72"/>
                <a:gd name="txB" fmla="*/ 45 h 45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622145176" y="2147483647"/>
                </a:cxn>
                <a:cxn ang="0">
                  <a:pos x="622145176" y="2147483647"/>
                </a:cxn>
                <a:cxn ang="0">
                  <a:pos x="248858215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2" h="45">
                  <a:moveTo>
                    <a:pt x="39" y="44"/>
                  </a:moveTo>
                  <a:cubicBezTo>
                    <a:pt x="34" y="45"/>
                    <a:pt x="30" y="45"/>
                    <a:pt x="25" y="43"/>
                  </a:cubicBezTo>
                  <a:cubicBezTo>
                    <a:pt x="21" y="42"/>
                    <a:pt x="15" y="40"/>
                    <a:pt x="12" y="37"/>
                  </a:cubicBezTo>
                  <a:cubicBezTo>
                    <a:pt x="8" y="35"/>
                    <a:pt x="5" y="32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0" y="23"/>
                    <a:pt x="0" y="18"/>
                    <a:pt x="1" y="13"/>
                  </a:cubicBezTo>
                  <a:cubicBezTo>
                    <a:pt x="2" y="24"/>
                    <a:pt x="11" y="32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1" y="39"/>
                    <a:pt x="72" y="30"/>
                    <a:pt x="51" y="0"/>
                  </a:cubicBezTo>
                  <a:cubicBezTo>
                    <a:pt x="56" y="5"/>
                    <a:pt x="65" y="19"/>
                    <a:pt x="58" y="31"/>
                  </a:cubicBezTo>
                  <a:cubicBezTo>
                    <a:pt x="56" y="34"/>
                    <a:pt x="54" y="38"/>
                    <a:pt x="52" y="39"/>
                  </a:cubicBezTo>
                  <a:cubicBezTo>
                    <a:pt x="52" y="39"/>
                    <a:pt x="53" y="39"/>
                    <a:pt x="53" y="39"/>
                  </a:cubicBezTo>
                  <a:cubicBezTo>
                    <a:pt x="52" y="39"/>
                    <a:pt x="52" y="40"/>
                    <a:pt x="51" y="40"/>
                  </a:cubicBezTo>
                  <a:cubicBezTo>
                    <a:pt x="47" y="43"/>
                    <a:pt x="42" y="44"/>
                    <a:pt x="39" y="44"/>
                  </a:cubicBezTo>
                  <a:close/>
                </a:path>
              </a:pathLst>
            </a:custGeom>
            <a:solidFill>
              <a:srgbClr val="8ABEE3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21" name="Freeform 359"/>
            <p:cNvSpPr/>
            <p:nvPr/>
          </p:nvSpPr>
          <p:spPr>
            <a:xfrm>
              <a:off x="1543" y="3269"/>
              <a:ext cx="180" cy="139"/>
            </a:xfrm>
            <a:custGeom>
              <a:avLst/>
              <a:gdLst>
                <a:gd name="txL" fmla="*/ 0 w 72"/>
                <a:gd name="txT" fmla="*/ 0 h 52"/>
                <a:gd name="txR" fmla="*/ 72 w 72"/>
                <a:gd name="txB" fmla="*/ 52 h 52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019559654"/>
                </a:cxn>
              </a:cxnLst>
              <a:rect l="txL" t="txT" r="txR" b="txB"/>
              <a:pathLst>
                <a:path w="72" h="52">
                  <a:moveTo>
                    <a:pt x="47" y="0"/>
                  </a:moveTo>
                  <a:cubicBezTo>
                    <a:pt x="54" y="8"/>
                    <a:pt x="65" y="12"/>
                    <a:pt x="69" y="22"/>
                  </a:cubicBezTo>
                  <a:cubicBezTo>
                    <a:pt x="72" y="29"/>
                    <a:pt x="66" y="30"/>
                    <a:pt x="61" y="32"/>
                  </a:cubicBezTo>
                  <a:cubicBezTo>
                    <a:pt x="58" y="33"/>
                    <a:pt x="49" y="42"/>
                    <a:pt x="57" y="41"/>
                  </a:cubicBezTo>
                  <a:cubicBezTo>
                    <a:pt x="58" y="46"/>
                    <a:pt x="48" y="51"/>
                    <a:pt x="44" y="51"/>
                  </a:cubicBezTo>
                  <a:cubicBezTo>
                    <a:pt x="38" y="52"/>
                    <a:pt x="34" y="50"/>
                    <a:pt x="29" y="48"/>
                  </a:cubicBezTo>
                  <a:cubicBezTo>
                    <a:pt x="23" y="44"/>
                    <a:pt x="16" y="42"/>
                    <a:pt x="12" y="36"/>
                  </a:cubicBezTo>
                  <a:cubicBezTo>
                    <a:pt x="8" y="28"/>
                    <a:pt x="3" y="19"/>
                    <a:pt x="0" y="10"/>
                  </a:cubicBezTo>
                  <a:cubicBezTo>
                    <a:pt x="3" y="13"/>
                    <a:pt x="7" y="18"/>
                    <a:pt x="10" y="22"/>
                  </a:cubicBezTo>
                  <a:cubicBezTo>
                    <a:pt x="13" y="26"/>
                    <a:pt x="14" y="31"/>
                    <a:pt x="19" y="32"/>
                  </a:cubicBezTo>
                  <a:cubicBezTo>
                    <a:pt x="25" y="35"/>
                    <a:pt x="24" y="30"/>
                    <a:pt x="28" y="29"/>
                  </a:cubicBezTo>
                  <a:cubicBezTo>
                    <a:pt x="33" y="28"/>
                    <a:pt x="31" y="32"/>
                    <a:pt x="34" y="35"/>
                  </a:cubicBezTo>
                  <a:cubicBezTo>
                    <a:pt x="41" y="42"/>
                    <a:pt x="46" y="31"/>
                    <a:pt x="47" y="25"/>
                  </a:cubicBezTo>
                  <a:cubicBezTo>
                    <a:pt x="47" y="23"/>
                    <a:pt x="45" y="20"/>
                    <a:pt x="46" y="18"/>
                  </a:cubicBezTo>
                  <a:cubicBezTo>
                    <a:pt x="46" y="16"/>
                    <a:pt x="48" y="16"/>
                    <a:pt x="48" y="14"/>
                  </a:cubicBezTo>
                  <a:cubicBezTo>
                    <a:pt x="51" y="9"/>
                    <a:pt x="49" y="6"/>
                    <a:pt x="48" y="1"/>
                  </a:cubicBezTo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22" name="Freeform 360"/>
            <p:cNvSpPr/>
            <p:nvPr/>
          </p:nvSpPr>
          <p:spPr>
            <a:xfrm>
              <a:off x="1606" y="3075"/>
              <a:ext cx="87" cy="149"/>
            </a:xfrm>
            <a:custGeom>
              <a:avLst/>
              <a:gdLst>
                <a:gd name="txL" fmla="*/ 0 w 35"/>
                <a:gd name="txT" fmla="*/ 0 h 56"/>
                <a:gd name="txR" fmla="*/ 35 w 35"/>
                <a:gd name="txB" fmla="*/ 56 h 56"/>
              </a:gdLst>
              <a:ahLst/>
              <a:cxnLst>
                <a:cxn ang="0">
                  <a:pos x="2147483647" y="1557832549"/>
                </a:cxn>
                <a:cxn ang="0">
                  <a:pos x="2147483647" y="1557832549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5" h="56">
                  <a:moveTo>
                    <a:pt x="35" y="2"/>
                  </a:moveTo>
                  <a:cubicBezTo>
                    <a:pt x="32" y="3"/>
                    <a:pt x="25" y="0"/>
                    <a:pt x="23" y="2"/>
                  </a:cubicBezTo>
                  <a:cubicBezTo>
                    <a:pt x="21" y="4"/>
                    <a:pt x="24" y="4"/>
                    <a:pt x="25" y="6"/>
                  </a:cubicBezTo>
                  <a:cubicBezTo>
                    <a:pt x="26" y="12"/>
                    <a:pt x="27" y="17"/>
                    <a:pt x="25" y="23"/>
                  </a:cubicBezTo>
                  <a:cubicBezTo>
                    <a:pt x="24" y="28"/>
                    <a:pt x="19" y="38"/>
                    <a:pt x="14" y="41"/>
                  </a:cubicBezTo>
                  <a:cubicBezTo>
                    <a:pt x="11" y="43"/>
                    <a:pt x="4" y="43"/>
                    <a:pt x="0" y="42"/>
                  </a:cubicBezTo>
                  <a:cubicBezTo>
                    <a:pt x="8" y="56"/>
                    <a:pt x="20" y="52"/>
                    <a:pt x="26" y="40"/>
                  </a:cubicBezTo>
                  <a:cubicBezTo>
                    <a:pt x="30" y="32"/>
                    <a:pt x="33" y="27"/>
                    <a:pt x="33" y="19"/>
                  </a:cubicBezTo>
                  <a:cubicBezTo>
                    <a:pt x="34" y="16"/>
                    <a:pt x="33" y="13"/>
                    <a:pt x="33" y="11"/>
                  </a:cubicBezTo>
                  <a:cubicBezTo>
                    <a:pt x="33" y="9"/>
                    <a:pt x="34" y="7"/>
                    <a:pt x="34" y="4"/>
                  </a:cubicBezTo>
                </a:path>
              </a:pathLst>
            </a:custGeom>
            <a:solidFill>
              <a:srgbClr val="E6CA8B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23" name="Freeform 361"/>
            <p:cNvSpPr/>
            <p:nvPr/>
          </p:nvSpPr>
          <p:spPr>
            <a:xfrm>
              <a:off x="1678" y="2981"/>
              <a:ext cx="50" cy="83"/>
            </a:xfrm>
            <a:custGeom>
              <a:avLst/>
              <a:gdLst>
                <a:gd name="txL" fmla="*/ 0 w 20"/>
                <a:gd name="txT" fmla="*/ 0 h 31"/>
                <a:gd name="txR" fmla="*/ 20 w 20"/>
                <a:gd name="txB" fmla="*/ 31 h 31"/>
              </a:gdLst>
              <a:ahLst/>
              <a:cxnLst>
                <a:cxn ang="0">
                  <a:pos x="2147483647" y="0"/>
                </a:cxn>
                <a:cxn ang="0">
                  <a:pos x="2064815212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0" h="31">
                  <a:moveTo>
                    <a:pt x="20" y="0"/>
                  </a:moveTo>
                  <a:cubicBezTo>
                    <a:pt x="18" y="4"/>
                    <a:pt x="13" y="8"/>
                    <a:pt x="9" y="11"/>
                  </a:cubicBezTo>
                  <a:cubicBezTo>
                    <a:pt x="0" y="17"/>
                    <a:pt x="10" y="29"/>
                    <a:pt x="15" y="31"/>
                  </a:cubicBezTo>
                  <a:cubicBezTo>
                    <a:pt x="16" y="28"/>
                    <a:pt x="14" y="26"/>
                    <a:pt x="14" y="23"/>
                  </a:cubicBezTo>
                  <a:cubicBezTo>
                    <a:pt x="13" y="19"/>
                    <a:pt x="14" y="14"/>
                    <a:pt x="14" y="10"/>
                  </a:cubicBezTo>
                </a:path>
              </a:pathLst>
            </a:custGeom>
            <a:solidFill>
              <a:srgbClr val="E6CA8B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24" name="Freeform 362"/>
            <p:cNvSpPr/>
            <p:nvPr/>
          </p:nvSpPr>
          <p:spPr>
            <a:xfrm>
              <a:off x="1683" y="2920"/>
              <a:ext cx="125" cy="32"/>
            </a:xfrm>
            <a:custGeom>
              <a:avLst/>
              <a:gdLst>
                <a:gd name="txL" fmla="*/ 0 w 50"/>
                <a:gd name="txT" fmla="*/ 0 h 12"/>
                <a:gd name="txR" fmla="*/ 50 w 50"/>
                <a:gd name="txB" fmla="*/ 12 h 1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973836320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0" h="12">
                  <a:moveTo>
                    <a:pt x="30" y="6"/>
                  </a:moveTo>
                  <a:cubicBezTo>
                    <a:pt x="37" y="6"/>
                    <a:pt x="39" y="8"/>
                    <a:pt x="50" y="10"/>
                  </a:cubicBezTo>
                  <a:cubicBezTo>
                    <a:pt x="44" y="9"/>
                    <a:pt x="35" y="3"/>
                    <a:pt x="29" y="1"/>
                  </a:cubicBezTo>
                  <a:cubicBezTo>
                    <a:pt x="23" y="0"/>
                    <a:pt x="14" y="4"/>
                    <a:pt x="0" y="12"/>
                  </a:cubicBezTo>
                  <a:cubicBezTo>
                    <a:pt x="6" y="10"/>
                    <a:pt x="21" y="3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25" name="Freeform 363"/>
            <p:cNvSpPr/>
            <p:nvPr/>
          </p:nvSpPr>
          <p:spPr>
            <a:xfrm>
              <a:off x="1561" y="3149"/>
              <a:ext cx="72" cy="88"/>
            </a:xfrm>
            <a:custGeom>
              <a:avLst/>
              <a:gdLst>
                <a:gd name="txL" fmla="*/ 0 w 29"/>
                <a:gd name="txT" fmla="*/ 0 h 33"/>
                <a:gd name="txR" fmla="*/ 29 w 29"/>
                <a:gd name="txB" fmla="*/ 33 h 33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29" h="33">
                  <a:moveTo>
                    <a:pt x="0" y="0"/>
                  </a:moveTo>
                  <a:cubicBezTo>
                    <a:pt x="3" y="14"/>
                    <a:pt x="15" y="33"/>
                    <a:pt x="29" y="32"/>
                  </a:cubicBezTo>
                  <a:cubicBezTo>
                    <a:pt x="16" y="33"/>
                    <a:pt x="2" y="2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26" name="Freeform 364"/>
            <p:cNvSpPr/>
            <p:nvPr/>
          </p:nvSpPr>
          <p:spPr>
            <a:xfrm>
              <a:off x="1676" y="3083"/>
              <a:ext cx="35" cy="114"/>
            </a:xfrm>
            <a:custGeom>
              <a:avLst/>
              <a:gdLst>
                <a:gd name="txL" fmla="*/ 0 w 14"/>
                <a:gd name="txT" fmla="*/ 0 h 43"/>
                <a:gd name="txR" fmla="*/ 14 w 14"/>
                <a:gd name="txB" fmla="*/ 43 h 43"/>
              </a:gdLst>
              <a:ahLst/>
              <a:cxnLst>
                <a:cxn ang="0">
                  <a:pos x="2147483647" y="0"/>
                </a:cxn>
                <a:cxn ang="0">
                  <a:pos x="2114177344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4" h="43">
                  <a:moveTo>
                    <a:pt x="14" y="0"/>
                  </a:moveTo>
                  <a:cubicBezTo>
                    <a:pt x="6" y="4"/>
                    <a:pt x="10" y="12"/>
                    <a:pt x="9" y="20"/>
                  </a:cubicBezTo>
                  <a:cubicBezTo>
                    <a:pt x="8" y="29"/>
                    <a:pt x="5" y="37"/>
                    <a:pt x="0" y="43"/>
                  </a:cubicBezTo>
                  <a:cubicBezTo>
                    <a:pt x="3" y="39"/>
                    <a:pt x="11" y="28"/>
                    <a:pt x="12" y="23"/>
                  </a:cubicBezTo>
                  <a:cubicBezTo>
                    <a:pt x="13" y="18"/>
                    <a:pt x="8" y="8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27" name="Freeform 365"/>
            <p:cNvSpPr/>
            <p:nvPr/>
          </p:nvSpPr>
          <p:spPr>
            <a:xfrm>
              <a:off x="1736" y="2960"/>
              <a:ext cx="82" cy="35"/>
            </a:xfrm>
            <a:custGeom>
              <a:avLst/>
              <a:gdLst>
                <a:gd name="txL" fmla="*/ 0 w 33"/>
                <a:gd name="txT" fmla="*/ 0 h 13"/>
                <a:gd name="txR" fmla="*/ 33 w 33"/>
                <a:gd name="txB" fmla="*/ 13 h 13"/>
              </a:gdLst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3" h="13">
                  <a:moveTo>
                    <a:pt x="33" y="7"/>
                  </a:moveTo>
                  <a:cubicBezTo>
                    <a:pt x="17" y="0"/>
                    <a:pt x="7" y="3"/>
                    <a:pt x="0" y="13"/>
                  </a:cubicBezTo>
                  <a:cubicBezTo>
                    <a:pt x="5" y="8"/>
                    <a:pt x="20" y="3"/>
                    <a:pt x="33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28" name="Freeform 366"/>
            <p:cNvSpPr/>
            <p:nvPr/>
          </p:nvSpPr>
          <p:spPr>
            <a:xfrm>
              <a:off x="1748" y="3096"/>
              <a:ext cx="63" cy="21"/>
            </a:xfrm>
            <a:custGeom>
              <a:avLst/>
              <a:gdLst>
                <a:gd name="txL" fmla="*/ 0 w 25"/>
                <a:gd name="txT" fmla="*/ 0 h 8"/>
                <a:gd name="txR" fmla="*/ 25 w 25"/>
                <a:gd name="txB" fmla="*/ 8 h 8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25" h="8">
                  <a:moveTo>
                    <a:pt x="0" y="0"/>
                  </a:moveTo>
                  <a:cubicBezTo>
                    <a:pt x="3" y="3"/>
                    <a:pt x="19" y="8"/>
                    <a:pt x="25" y="6"/>
                  </a:cubicBezTo>
                  <a:cubicBezTo>
                    <a:pt x="18" y="8"/>
                    <a:pt x="7" y="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29" name="Freeform 367"/>
            <p:cNvSpPr/>
            <p:nvPr/>
          </p:nvSpPr>
          <p:spPr>
            <a:xfrm>
              <a:off x="1723" y="3125"/>
              <a:ext cx="113" cy="235"/>
            </a:xfrm>
            <a:custGeom>
              <a:avLst/>
              <a:gdLst>
                <a:gd name="txL" fmla="*/ 0 w 45"/>
                <a:gd name="txT" fmla="*/ 0 h 88"/>
                <a:gd name="txR" fmla="*/ 45 w 45"/>
                <a:gd name="txB" fmla="*/ 88 h 88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45" h="88">
                  <a:moveTo>
                    <a:pt x="40" y="0"/>
                  </a:moveTo>
                  <a:cubicBezTo>
                    <a:pt x="45" y="6"/>
                    <a:pt x="40" y="21"/>
                    <a:pt x="36" y="26"/>
                  </a:cubicBezTo>
                  <a:cubicBezTo>
                    <a:pt x="30" y="33"/>
                    <a:pt x="24" y="39"/>
                    <a:pt x="24" y="48"/>
                  </a:cubicBezTo>
                  <a:cubicBezTo>
                    <a:pt x="23" y="59"/>
                    <a:pt x="31" y="87"/>
                    <a:pt x="13" y="88"/>
                  </a:cubicBezTo>
                  <a:cubicBezTo>
                    <a:pt x="15" y="78"/>
                    <a:pt x="6" y="68"/>
                    <a:pt x="0" y="61"/>
                  </a:cubicBezTo>
                  <a:cubicBezTo>
                    <a:pt x="5" y="62"/>
                    <a:pt x="9" y="68"/>
                    <a:pt x="14" y="65"/>
                  </a:cubicBezTo>
                  <a:cubicBezTo>
                    <a:pt x="17" y="63"/>
                    <a:pt x="18" y="57"/>
                    <a:pt x="18" y="54"/>
                  </a:cubicBezTo>
                  <a:cubicBezTo>
                    <a:pt x="19" y="47"/>
                    <a:pt x="15" y="36"/>
                    <a:pt x="20" y="32"/>
                  </a:cubicBezTo>
                  <a:cubicBezTo>
                    <a:pt x="22" y="31"/>
                    <a:pt x="25" y="30"/>
                    <a:pt x="27" y="29"/>
                  </a:cubicBezTo>
                  <a:cubicBezTo>
                    <a:pt x="30" y="27"/>
                    <a:pt x="33" y="24"/>
                    <a:pt x="35" y="22"/>
                  </a:cubicBezTo>
                  <a:cubicBezTo>
                    <a:pt x="37" y="18"/>
                    <a:pt x="45" y="5"/>
                    <a:pt x="41" y="0"/>
                  </a:cubicBezTo>
                </a:path>
              </a:pathLst>
            </a:custGeom>
            <a:solidFill>
              <a:srgbClr val="58AADA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30" name="Freeform 368"/>
            <p:cNvSpPr/>
            <p:nvPr/>
          </p:nvSpPr>
          <p:spPr>
            <a:xfrm>
              <a:off x="1798" y="3056"/>
              <a:ext cx="68" cy="56"/>
            </a:xfrm>
            <a:custGeom>
              <a:avLst/>
              <a:gdLst>
                <a:gd name="txL" fmla="*/ 0 w 27"/>
                <a:gd name="txT" fmla="*/ 0 h 21"/>
                <a:gd name="txR" fmla="*/ 27 w 27"/>
                <a:gd name="txB" fmla="*/ 21 h 2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27" h="21">
                  <a:moveTo>
                    <a:pt x="0" y="19"/>
                  </a:moveTo>
                  <a:cubicBezTo>
                    <a:pt x="8" y="21"/>
                    <a:pt x="23" y="19"/>
                    <a:pt x="27" y="0"/>
                  </a:cubicBezTo>
                  <a:cubicBezTo>
                    <a:pt x="23" y="10"/>
                    <a:pt x="14" y="17"/>
                    <a:pt x="0" y="19"/>
                  </a:cubicBezTo>
                  <a:close/>
                </a:path>
              </a:pathLst>
            </a:custGeom>
            <a:solidFill>
              <a:srgbClr val="58AADA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31" name="Freeform 369"/>
            <p:cNvSpPr/>
            <p:nvPr/>
          </p:nvSpPr>
          <p:spPr>
            <a:xfrm>
              <a:off x="1548" y="3072"/>
              <a:ext cx="63" cy="56"/>
            </a:xfrm>
            <a:custGeom>
              <a:avLst/>
              <a:gdLst>
                <a:gd name="txL" fmla="*/ 0 w 25"/>
                <a:gd name="txT" fmla="*/ 0 h 21"/>
                <a:gd name="txR" fmla="*/ 25 w 25"/>
                <a:gd name="txB" fmla="*/ 21 h 21"/>
              </a:gdLst>
              <a:ahLst/>
              <a:cxnLst>
                <a:cxn ang="0">
                  <a:pos x="2147483647" y="0"/>
                </a:cxn>
                <a:cxn ang="0">
                  <a:pos x="1613054330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5" h="21">
                  <a:moveTo>
                    <a:pt x="25" y="0"/>
                  </a:moveTo>
                  <a:cubicBezTo>
                    <a:pt x="7" y="2"/>
                    <a:pt x="3" y="10"/>
                    <a:pt x="6" y="21"/>
                  </a:cubicBezTo>
                  <a:cubicBezTo>
                    <a:pt x="3" y="12"/>
                    <a:pt x="0" y="1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32" name="Freeform 370"/>
            <p:cNvSpPr/>
            <p:nvPr/>
          </p:nvSpPr>
          <p:spPr>
            <a:xfrm>
              <a:off x="1638" y="2944"/>
              <a:ext cx="250" cy="440"/>
            </a:xfrm>
            <a:custGeom>
              <a:avLst/>
              <a:gdLst>
                <a:gd name="txL" fmla="*/ 0 w 100"/>
                <a:gd name="txT" fmla="*/ 0 h 165"/>
                <a:gd name="txR" fmla="*/ 100 w 100"/>
                <a:gd name="txB" fmla="*/ 165 h 165"/>
              </a:gdLst>
              <a:ahLst/>
              <a:cxnLst>
                <a:cxn ang="0">
                  <a:pos x="2147483647" y="2147483647"/>
                </a:cxn>
                <a:cxn ang="0">
                  <a:pos x="91541188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0" h="165">
                  <a:moveTo>
                    <a:pt x="33" y="143"/>
                  </a:moveTo>
                  <a:cubicBezTo>
                    <a:pt x="20" y="120"/>
                    <a:pt x="0" y="121"/>
                    <a:pt x="4" y="105"/>
                  </a:cubicBezTo>
                  <a:cubicBezTo>
                    <a:pt x="7" y="96"/>
                    <a:pt x="11" y="98"/>
                    <a:pt x="17" y="83"/>
                  </a:cubicBezTo>
                  <a:cubicBezTo>
                    <a:pt x="22" y="71"/>
                    <a:pt x="18" y="62"/>
                    <a:pt x="20" y="56"/>
                  </a:cubicBezTo>
                  <a:cubicBezTo>
                    <a:pt x="22" y="50"/>
                    <a:pt x="27" y="43"/>
                    <a:pt x="34" y="49"/>
                  </a:cubicBezTo>
                  <a:cubicBezTo>
                    <a:pt x="28" y="40"/>
                    <a:pt x="27" y="28"/>
                    <a:pt x="35" y="17"/>
                  </a:cubicBezTo>
                  <a:cubicBezTo>
                    <a:pt x="44" y="2"/>
                    <a:pt x="58" y="0"/>
                    <a:pt x="78" y="11"/>
                  </a:cubicBezTo>
                  <a:cubicBezTo>
                    <a:pt x="93" y="17"/>
                    <a:pt x="100" y="39"/>
                    <a:pt x="90" y="54"/>
                  </a:cubicBezTo>
                  <a:cubicBezTo>
                    <a:pt x="88" y="57"/>
                    <a:pt x="85" y="60"/>
                    <a:pt x="82" y="62"/>
                  </a:cubicBezTo>
                  <a:cubicBezTo>
                    <a:pt x="80" y="63"/>
                    <a:pt x="80" y="66"/>
                    <a:pt x="80" y="68"/>
                  </a:cubicBezTo>
                  <a:cubicBezTo>
                    <a:pt x="82" y="93"/>
                    <a:pt x="71" y="95"/>
                    <a:pt x="66" y="106"/>
                  </a:cubicBezTo>
                  <a:cubicBezTo>
                    <a:pt x="55" y="128"/>
                    <a:pt x="65" y="139"/>
                    <a:pt x="60" y="150"/>
                  </a:cubicBezTo>
                  <a:cubicBezTo>
                    <a:pt x="54" y="162"/>
                    <a:pt x="46" y="165"/>
                    <a:pt x="33" y="143"/>
                  </a:cubicBezTo>
                  <a:close/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33" name="Freeform 371"/>
            <p:cNvSpPr/>
            <p:nvPr/>
          </p:nvSpPr>
          <p:spPr>
            <a:xfrm>
              <a:off x="1563" y="3072"/>
              <a:ext cx="100" cy="93"/>
            </a:xfrm>
            <a:custGeom>
              <a:avLst/>
              <a:gdLst>
                <a:gd name="txL" fmla="*/ 0 w 40"/>
                <a:gd name="txT" fmla="*/ 0 h 35"/>
                <a:gd name="txR" fmla="*/ 40 w 40"/>
                <a:gd name="txB" fmla="*/ 35 h 35"/>
              </a:gdLst>
              <a:ahLst/>
              <a:cxnLst>
                <a:cxn ang="0">
                  <a:pos x="465629102" y="2147483647"/>
                </a:cxn>
                <a:cxn ang="0">
                  <a:pos x="2147483647" y="920031529"/>
                </a:cxn>
                <a:cxn ang="0">
                  <a:pos x="2147483647" y="920031529"/>
                </a:cxn>
                <a:cxn ang="0">
                  <a:pos x="622145843" y="2147483647"/>
                </a:cxn>
                <a:cxn ang="0">
                  <a:pos x="1350322045" y="2147483647"/>
                </a:cxn>
                <a:cxn ang="0">
                  <a:pos x="1350322045" y="2147483647"/>
                </a:cxn>
                <a:cxn ang="0">
                  <a:pos x="465629102" y="2147483647"/>
                </a:cxn>
              </a:cxnLst>
              <a:rect l="txL" t="txT" r="txR" b="txB"/>
              <a:pathLst>
                <a:path w="40" h="35">
                  <a:moveTo>
                    <a:pt x="2" y="11"/>
                  </a:moveTo>
                  <a:cubicBezTo>
                    <a:pt x="7" y="2"/>
                    <a:pt x="27" y="0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8" y="0"/>
                    <a:pt x="7" y="3"/>
                    <a:pt x="3" y="12"/>
                  </a:cubicBezTo>
                  <a:cubicBezTo>
                    <a:pt x="1" y="16"/>
                    <a:pt x="2" y="26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25"/>
                    <a:pt x="0" y="17"/>
                    <a:pt x="2" y="11"/>
                  </a:cubicBezTo>
                  <a:close/>
                </a:path>
              </a:pathLst>
            </a:custGeom>
            <a:solidFill>
              <a:srgbClr val="6D571C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34" name="Freeform 372"/>
            <p:cNvSpPr/>
            <p:nvPr/>
          </p:nvSpPr>
          <p:spPr>
            <a:xfrm>
              <a:off x="1691" y="3360"/>
              <a:ext cx="32" cy="13"/>
            </a:xfrm>
            <a:custGeom>
              <a:avLst/>
              <a:gdLst>
                <a:gd name="txL" fmla="*/ 0 w 13"/>
                <a:gd name="txT" fmla="*/ 0 h 5"/>
                <a:gd name="txR" fmla="*/ 13 w 13"/>
                <a:gd name="txB" fmla="*/ 5 h 5"/>
              </a:gdLst>
              <a:ahLst/>
              <a:cxnLst>
                <a:cxn ang="0">
                  <a:pos x="0" y="2147483647"/>
                </a:cxn>
                <a:cxn ang="0">
                  <a:pos x="2138123346" y="0"/>
                </a:cxn>
              </a:cxnLst>
              <a:rect l="txL" t="txT" r="txR" b="txB"/>
              <a:pathLst>
                <a:path w="13" h="5">
                  <a:moveTo>
                    <a:pt x="0" y="5"/>
                  </a:moveTo>
                  <a:cubicBezTo>
                    <a:pt x="1" y="4"/>
                    <a:pt x="8" y="0"/>
                    <a:pt x="13" y="0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35" name="Freeform 373"/>
            <p:cNvSpPr/>
            <p:nvPr/>
          </p:nvSpPr>
          <p:spPr>
            <a:xfrm>
              <a:off x="1608" y="3304"/>
              <a:ext cx="115" cy="104"/>
            </a:xfrm>
            <a:custGeom>
              <a:avLst/>
              <a:gdLst>
                <a:gd name="txL" fmla="*/ 0 w 46"/>
                <a:gd name="txT" fmla="*/ 0 h 39"/>
                <a:gd name="txR" fmla="*/ 46 w 46"/>
                <a:gd name="txB" fmla="*/ 39 h 39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6" h="39">
                  <a:moveTo>
                    <a:pt x="35" y="0"/>
                  </a:moveTo>
                  <a:cubicBezTo>
                    <a:pt x="39" y="5"/>
                    <a:pt x="46" y="12"/>
                    <a:pt x="39" y="16"/>
                  </a:cubicBezTo>
                  <a:cubicBezTo>
                    <a:pt x="34" y="19"/>
                    <a:pt x="27" y="18"/>
                    <a:pt x="29" y="26"/>
                  </a:cubicBezTo>
                  <a:cubicBezTo>
                    <a:pt x="30" y="29"/>
                    <a:pt x="31" y="28"/>
                    <a:pt x="30" y="31"/>
                  </a:cubicBezTo>
                  <a:cubicBezTo>
                    <a:pt x="28" y="34"/>
                    <a:pt x="24" y="35"/>
                    <a:pt x="22" y="37"/>
                  </a:cubicBezTo>
                  <a:cubicBezTo>
                    <a:pt x="18" y="39"/>
                    <a:pt x="16" y="38"/>
                    <a:pt x="12" y="38"/>
                  </a:cubicBezTo>
                  <a:cubicBezTo>
                    <a:pt x="9" y="37"/>
                    <a:pt x="2" y="36"/>
                    <a:pt x="0" y="33"/>
                  </a:cubicBezTo>
                  <a:cubicBezTo>
                    <a:pt x="4" y="34"/>
                    <a:pt x="8" y="36"/>
                    <a:pt x="12" y="34"/>
                  </a:cubicBezTo>
                  <a:cubicBezTo>
                    <a:pt x="16" y="32"/>
                    <a:pt x="16" y="30"/>
                    <a:pt x="17" y="26"/>
                  </a:cubicBezTo>
                  <a:cubicBezTo>
                    <a:pt x="20" y="27"/>
                    <a:pt x="21" y="28"/>
                    <a:pt x="23" y="25"/>
                  </a:cubicBezTo>
                  <a:cubicBezTo>
                    <a:pt x="24" y="22"/>
                    <a:pt x="25" y="17"/>
                    <a:pt x="26" y="14"/>
                  </a:cubicBezTo>
                  <a:cubicBezTo>
                    <a:pt x="27" y="9"/>
                    <a:pt x="27" y="10"/>
                    <a:pt x="31" y="11"/>
                  </a:cubicBezTo>
                  <a:cubicBezTo>
                    <a:pt x="33" y="11"/>
                    <a:pt x="37" y="11"/>
                    <a:pt x="35" y="7"/>
                  </a:cubicBezTo>
                </a:path>
              </a:pathLst>
            </a:custGeom>
            <a:solidFill>
              <a:srgbClr val="E6CA8B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36" name="Freeform 374"/>
            <p:cNvSpPr/>
            <p:nvPr/>
          </p:nvSpPr>
          <p:spPr>
            <a:xfrm>
              <a:off x="1098" y="2888"/>
              <a:ext cx="740" cy="533"/>
            </a:xfrm>
            <a:custGeom>
              <a:avLst/>
              <a:gdLst>
                <a:gd name="txL" fmla="*/ 0 w 296"/>
                <a:gd name="txT" fmla="*/ 0 h 200"/>
                <a:gd name="txR" fmla="*/ 296 w 296"/>
                <a:gd name="txB" fmla="*/ 200 h 200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96" h="200">
                  <a:moveTo>
                    <a:pt x="0" y="61"/>
                  </a:moveTo>
                  <a:cubicBezTo>
                    <a:pt x="22" y="67"/>
                    <a:pt x="42" y="75"/>
                    <a:pt x="62" y="83"/>
                  </a:cubicBezTo>
                  <a:cubicBezTo>
                    <a:pt x="83" y="90"/>
                    <a:pt x="125" y="112"/>
                    <a:pt x="149" y="131"/>
                  </a:cubicBezTo>
                  <a:cubicBezTo>
                    <a:pt x="174" y="150"/>
                    <a:pt x="178" y="160"/>
                    <a:pt x="183" y="172"/>
                  </a:cubicBezTo>
                  <a:cubicBezTo>
                    <a:pt x="187" y="183"/>
                    <a:pt x="188" y="187"/>
                    <a:pt x="202" y="193"/>
                  </a:cubicBezTo>
                  <a:cubicBezTo>
                    <a:pt x="217" y="198"/>
                    <a:pt x="220" y="200"/>
                    <a:pt x="230" y="195"/>
                  </a:cubicBezTo>
                  <a:cubicBezTo>
                    <a:pt x="236" y="193"/>
                    <a:pt x="240" y="183"/>
                    <a:pt x="247" y="178"/>
                  </a:cubicBezTo>
                  <a:cubicBezTo>
                    <a:pt x="250" y="176"/>
                    <a:pt x="255" y="176"/>
                    <a:pt x="259" y="177"/>
                  </a:cubicBezTo>
                  <a:cubicBezTo>
                    <a:pt x="256" y="174"/>
                    <a:pt x="252" y="170"/>
                    <a:pt x="249" y="164"/>
                  </a:cubicBezTo>
                  <a:cubicBezTo>
                    <a:pt x="236" y="141"/>
                    <a:pt x="216" y="142"/>
                    <a:pt x="220" y="126"/>
                  </a:cubicBezTo>
                  <a:cubicBezTo>
                    <a:pt x="223" y="117"/>
                    <a:pt x="227" y="119"/>
                    <a:pt x="233" y="104"/>
                  </a:cubicBezTo>
                  <a:cubicBezTo>
                    <a:pt x="238" y="92"/>
                    <a:pt x="234" y="83"/>
                    <a:pt x="236" y="77"/>
                  </a:cubicBezTo>
                  <a:cubicBezTo>
                    <a:pt x="238" y="71"/>
                    <a:pt x="243" y="64"/>
                    <a:pt x="250" y="70"/>
                  </a:cubicBezTo>
                  <a:cubicBezTo>
                    <a:pt x="244" y="61"/>
                    <a:pt x="243" y="49"/>
                    <a:pt x="251" y="38"/>
                  </a:cubicBezTo>
                  <a:cubicBezTo>
                    <a:pt x="260" y="23"/>
                    <a:pt x="274" y="21"/>
                    <a:pt x="294" y="32"/>
                  </a:cubicBezTo>
                  <a:cubicBezTo>
                    <a:pt x="294" y="32"/>
                    <a:pt x="295" y="32"/>
                    <a:pt x="296" y="33"/>
                  </a:cubicBezTo>
                  <a:cubicBezTo>
                    <a:pt x="295" y="30"/>
                    <a:pt x="294" y="28"/>
                    <a:pt x="293" y="25"/>
                  </a:cubicBezTo>
                  <a:cubicBezTo>
                    <a:pt x="291" y="20"/>
                    <a:pt x="284" y="17"/>
                    <a:pt x="277" y="15"/>
                  </a:cubicBezTo>
                  <a:cubicBezTo>
                    <a:pt x="270" y="13"/>
                    <a:pt x="269" y="8"/>
                    <a:pt x="259" y="10"/>
                  </a:cubicBezTo>
                  <a:cubicBezTo>
                    <a:pt x="248" y="11"/>
                    <a:pt x="234" y="19"/>
                    <a:pt x="226" y="21"/>
                  </a:cubicBezTo>
                  <a:cubicBezTo>
                    <a:pt x="221" y="22"/>
                    <a:pt x="209" y="25"/>
                    <a:pt x="194" y="28"/>
                  </a:cubicBezTo>
                  <a:cubicBezTo>
                    <a:pt x="179" y="30"/>
                    <a:pt x="150" y="28"/>
                    <a:pt x="121" y="22"/>
                  </a:cubicBezTo>
                  <a:cubicBezTo>
                    <a:pt x="93" y="17"/>
                    <a:pt x="57" y="8"/>
                    <a:pt x="19" y="0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37" name="Freeform 375"/>
            <p:cNvSpPr/>
            <p:nvPr/>
          </p:nvSpPr>
          <p:spPr>
            <a:xfrm>
              <a:off x="1123" y="2909"/>
              <a:ext cx="620" cy="214"/>
            </a:xfrm>
            <a:custGeom>
              <a:avLst/>
              <a:gdLst>
                <a:gd name="txL" fmla="*/ 0 w 248"/>
                <a:gd name="txT" fmla="*/ 0 h 80"/>
                <a:gd name="txR" fmla="*/ 248 w 248"/>
                <a:gd name="txB" fmla="*/ 80 h 8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030569850"/>
                </a:cxn>
                <a:cxn ang="0">
                  <a:pos x="1385814059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48" h="80">
                  <a:moveTo>
                    <a:pt x="235" y="26"/>
                  </a:moveTo>
                  <a:cubicBezTo>
                    <a:pt x="235" y="26"/>
                    <a:pt x="248" y="22"/>
                    <a:pt x="238" y="19"/>
                  </a:cubicBezTo>
                  <a:cubicBezTo>
                    <a:pt x="229" y="16"/>
                    <a:pt x="210" y="23"/>
                    <a:pt x="182" y="30"/>
                  </a:cubicBezTo>
                  <a:cubicBezTo>
                    <a:pt x="155" y="37"/>
                    <a:pt x="71" y="15"/>
                    <a:pt x="11" y="1"/>
                  </a:cubicBezTo>
                  <a:cubicBezTo>
                    <a:pt x="9" y="1"/>
                    <a:pt x="8" y="1"/>
                    <a:pt x="6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65" y="42"/>
                    <a:pt x="141" y="59"/>
                    <a:pt x="164" y="80"/>
                  </a:cubicBezTo>
                  <a:cubicBezTo>
                    <a:pt x="173" y="56"/>
                    <a:pt x="219" y="50"/>
                    <a:pt x="219" y="50"/>
                  </a:cubicBezTo>
                  <a:lnTo>
                    <a:pt x="235" y="26"/>
                  </a:lnTo>
                  <a:close/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38" name="Freeform 376"/>
            <p:cNvSpPr/>
            <p:nvPr/>
          </p:nvSpPr>
          <p:spPr>
            <a:xfrm>
              <a:off x="1318" y="3021"/>
              <a:ext cx="235" cy="158"/>
            </a:xfrm>
            <a:custGeom>
              <a:avLst/>
              <a:gdLst>
                <a:gd name="txL" fmla="*/ 0 w 94"/>
                <a:gd name="txT" fmla="*/ 0 h 59"/>
                <a:gd name="txR" fmla="*/ 94 w 94"/>
                <a:gd name="txB" fmla="*/ 59 h 59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94" h="59">
                  <a:moveTo>
                    <a:pt x="0" y="0"/>
                  </a:moveTo>
                  <a:cubicBezTo>
                    <a:pt x="18" y="8"/>
                    <a:pt x="35" y="18"/>
                    <a:pt x="51" y="30"/>
                  </a:cubicBezTo>
                  <a:cubicBezTo>
                    <a:pt x="60" y="36"/>
                    <a:pt x="82" y="59"/>
                    <a:pt x="93" y="53"/>
                  </a:cubicBezTo>
                  <a:cubicBezTo>
                    <a:pt x="90" y="44"/>
                    <a:pt x="87" y="45"/>
                    <a:pt x="88" y="35"/>
                  </a:cubicBezTo>
                  <a:cubicBezTo>
                    <a:pt x="89" y="27"/>
                    <a:pt x="94" y="24"/>
                    <a:pt x="89" y="17"/>
                  </a:cubicBezTo>
                </a:path>
              </a:pathLst>
            </a:custGeom>
            <a:solidFill>
              <a:srgbClr val="FBD98D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39" name="Freeform 377"/>
            <p:cNvSpPr/>
            <p:nvPr/>
          </p:nvSpPr>
          <p:spPr>
            <a:xfrm>
              <a:off x="1368" y="2965"/>
              <a:ext cx="360" cy="70"/>
            </a:xfrm>
            <a:custGeom>
              <a:avLst/>
              <a:gdLst>
                <a:gd name="txL" fmla="*/ 0 w 144"/>
                <a:gd name="txT" fmla="*/ 0 h 26"/>
                <a:gd name="txR" fmla="*/ 144 w 144"/>
                <a:gd name="txB" fmla="*/ 26 h 26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900312258" y="2147483647"/>
                </a:cxn>
              </a:cxnLst>
              <a:rect l="txL" t="txT" r="txR" b="txB"/>
              <a:pathLst>
                <a:path w="144" h="26">
                  <a:moveTo>
                    <a:pt x="0" y="0"/>
                  </a:moveTo>
                  <a:cubicBezTo>
                    <a:pt x="47" y="20"/>
                    <a:pt x="97" y="1"/>
                    <a:pt x="144" y="7"/>
                  </a:cubicBezTo>
                  <a:cubicBezTo>
                    <a:pt x="136" y="9"/>
                    <a:pt x="129" y="16"/>
                    <a:pt x="132" y="24"/>
                  </a:cubicBezTo>
                  <a:cubicBezTo>
                    <a:pt x="112" y="8"/>
                    <a:pt x="96" y="26"/>
                    <a:pt x="74" y="23"/>
                  </a:cubicBezTo>
                  <a:cubicBezTo>
                    <a:pt x="51" y="20"/>
                    <a:pt x="27" y="10"/>
                    <a:pt x="4" y="4"/>
                  </a:cubicBezTo>
                </a:path>
              </a:pathLst>
            </a:custGeom>
            <a:solidFill>
              <a:srgbClr val="E6CA8B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40" name="Freeform 378"/>
            <p:cNvSpPr/>
            <p:nvPr/>
          </p:nvSpPr>
          <p:spPr>
            <a:xfrm>
              <a:off x="1156" y="3059"/>
              <a:ext cx="355" cy="186"/>
            </a:xfrm>
            <a:custGeom>
              <a:avLst/>
              <a:gdLst>
                <a:gd name="txL" fmla="*/ 0 w 142"/>
                <a:gd name="txT" fmla="*/ 0 h 70"/>
                <a:gd name="txR" fmla="*/ 142 w 142"/>
                <a:gd name="txB" fmla="*/ 70 h 70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142" h="70">
                  <a:moveTo>
                    <a:pt x="0" y="0"/>
                  </a:moveTo>
                  <a:cubicBezTo>
                    <a:pt x="20" y="0"/>
                    <a:pt x="123" y="42"/>
                    <a:pt x="142" y="70"/>
                  </a:cubicBezTo>
                  <a:cubicBezTo>
                    <a:pt x="124" y="44"/>
                    <a:pt x="59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0441" name="Freeform 379"/>
            <p:cNvSpPr/>
            <p:nvPr/>
          </p:nvSpPr>
          <p:spPr>
            <a:xfrm>
              <a:off x="2736" y="3091"/>
              <a:ext cx="50" cy="128"/>
            </a:xfrm>
            <a:custGeom>
              <a:avLst/>
              <a:gdLst>
                <a:gd name="txL" fmla="*/ 0 w 20"/>
                <a:gd name="txT" fmla="*/ 0 h 48"/>
                <a:gd name="txR" fmla="*/ 20 w 20"/>
                <a:gd name="txB" fmla="*/ 48 h 48"/>
              </a:gdLst>
              <a:ahLst/>
              <a:cxnLst>
                <a:cxn ang="0">
                  <a:pos x="1555363887" y="2147483647"/>
                </a:cxn>
                <a:cxn ang="0">
                  <a:pos x="1816154827" y="2147483647"/>
                </a:cxn>
                <a:cxn ang="0">
                  <a:pos x="181615482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064815212" y="2147483647"/>
                </a:cxn>
                <a:cxn ang="0">
                  <a:pos x="1555363887" y="2147483647"/>
                </a:cxn>
                <a:cxn ang="0">
                  <a:pos x="1350322045" y="2147483647"/>
                </a:cxn>
                <a:cxn ang="0">
                  <a:pos x="465629102" y="2147483647"/>
                </a:cxn>
                <a:cxn ang="0">
                  <a:pos x="465629102" y="2147483647"/>
                </a:cxn>
                <a:cxn ang="0">
                  <a:pos x="465629102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465629102" y="2147483647"/>
                </a:cxn>
                <a:cxn ang="0">
                  <a:pos x="903413095" y="2147483647"/>
                </a:cxn>
                <a:cxn ang="0">
                  <a:pos x="1816154827" y="2147483647"/>
                </a:cxn>
                <a:cxn ang="0">
                  <a:pos x="1816154827" y="2147483647"/>
                </a:cxn>
                <a:cxn ang="0">
                  <a:pos x="1555363887" y="2147483647"/>
                </a:cxn>
              </a:cxnLst>
              <a:rect l="txL" t="txT" r="txR" b="txB"/>
              <a:pathLst>
                <a:path w="20" h="48">
                  <a:moveTo>
                    <a:pt x="7" y="47"/>
                  </a:moveTo>
                  <a:cubicBezTo>
                    <a:pt x="8" y="46"/>
                    <a:pt x="8" y="46"/>
                    <a:pt x="8" y="46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20"/>
                    <a:pt x="2" y="21"/>
                  </a:cubicBezTo>
                  <a:cubicBezTo>
                    <a:pt x="3" y="22"/>
                    <a:pt x="2" y="27"/>
                    <a:pt x="2" y="27"/>
                  </a:cubicBezTo>
                  <a:cubicBezTo>
                    <a:pt x="2" y="27"/>
                    <a:pt x="0" y="31"/>
                    <a:pt x="0" y="32"/>
                  </a:cubicBezTo>
                  <a:cubicBezTo>
                    <a:pt x="0" y="33"/>
                    <a:pt x="0" y="37"/>
                    <a:pt x="0" y="38"/>
                  </a:cubicBezTo>
                  <a:cubicBezTo>
                    <a:pt x="1" y="39"/>
                    <a:pt x="1" y="42"/>
                    <a:pt x="2" y="43"/>
                  </a:cubicBezTo>
                  <a:cubicBezTo>
                    <a:pt x="3" y="44"/>
                    <a:pt x="4" y="46"/>
                    <a:pt x="4" y="46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7" y="47"/>
                  </a:cubicBezTo>
                  <a:close/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</p:grpSp>
      <p:sp>
        <p:nvSpPr>
          <p:cNvPr id="9221" name="Rectangle 381"/>
          <p:cNvSpPr/>
          <p:nvPr/>
        </p:nvSpPr>
        <p:spPr>
          <a:xfrm>
            <a:off x="506413" y="1554163"/>
            <a:ext cx="797083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1600" b="1" dirty="0">
                <a:solidFill>
                  <a:srgbClr val="5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Closed fracture: </a:t>
            </a:r>
            <a:r>
              <a:rPr lang="en-US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A closed fracture is one where the fracture hematoma does not communicate with the outside</a:t>
            </a:r>
            <a:endParaRPr lang="en-US" altLang="en-US" sz="16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9222" name="Rectangle 382"/>
          <p:cNvSpPr/>
          <p:nvPr/>
        </p:nvSpPr>
        <p:spPr>
          <a:xfrm>
            <a:off x="508000" y="2736850"/>
            <a:ext cx="8077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1600" b="1" dirty="0">
                <a:solidFill>
                  <a:srgbClr val="5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Open fracture:</a:t>
            </a:r>
            <a:r>
              <a:rPr lang="en-US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  This is one where the fracture hematoma communicates with the outside through an open wound.</a:t>
            </a:r>
            <a:endParaRPr lang="en-US" altLang="en-US" sz="16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86" name="Freeform 385"/>
          <p:cNvSpPr/>
          <p:nvPr/>
        </p:nvSpPr>
        <p:spPr>
          <a:xfrm>
            <a:off x="5037138" y="3127375"/>
            <a:ext cx="758825" cy="366713"/>
          </a:xfrm>
          <a:custGeom>
            <a:avLst/>
            <a:gdLst>
              <a:gd name="connsiteX0" fmla="*/ 103031 w 296214"/>
              <a:gd name="connsiteY0" fmla="*/ 103031 h 296215"/>
              <a:gd name="connsiteX1" fmla="*/ 154546 w 296214"/>
              <a:gd name="connsiteY1" fmla="*/ 218941 h 296215"/>
              <a:gd name="connsiteX2" fmla="*/ 231820 w 296214"/>
              <a:gd name="connsiteY2" fmla="*/ 206062 h 296215"/>
              <a:gd name="connsiteX3" fmla="*/ 270456 w 296214"/>
              <a:gd name="connsiteY3" fmla="*/ 167426 h 296215"/>
              <a:gd name="connsiteX4" fmla="*/ 296214 w 296214"/>
              <a:gd name="connsiteY4" fmla="*/ 77274 h 296215"/>
              <a:gd name="connsiteX5" fmla="*/ 283335 w 296214"/>
              <a:gd name="connsiteY5" fmla="*/ 38637 h 296215"/>
              <a:gd name="connsiteX6" fmla="*/ 193183 w 296214"/>
              <a:gd name="connsiteY6" fmla="*/ 0 h 296215"/>
              <a:gd name="connsiteX7" fmla="*/ 180304 w 296214"/>
              <a:gd name="connsiteY7" fmla="*/ 38637 h 296215"/>
              <a:gd name="connsiteX8" fmla="*/ 154546 w 296214"/>
              <a:gd name="connsiteY8" fmla="*/ 77274 h 296215"/>
              <a:gd name="connsiteX9" fmla="*/ 128789 w 296214"/>
              <a:gd name="connsiteY9" fmla="*/ 218941 h 296215"/>
              <a:gd name="connsiteX10" fmla="*/ 103031 w 296214"/>
              <a:gd name="connsiteY10" fmla="*/ 296215 h 296215"/>
              <a:gd name="connsiteX11" fmla="*/ 38637 w 296214"/>
              <a:gd name="connsiteY11" fmla="*/ 283336 h 296215"/>
              <a:gd name="connsiteX12" fmla="*/ 0 w 296214"/>
              <a:gd name="connsiteY12" fmla="*/ 206062 h 296215"/>
              <a:gd name="connsiteX13" fmla="*/ 103031 w 296214"/>
              <a:gd name="connsiteY13" fmla="*/ 103031 h 29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6214" h="296215">
                <a:moveTo>
                  <a:pt x="103031" y="103031"/>
                </a:moveTo>
                <a:cubicBezTo>
                  <a:pt x="128789" y="105178"/>
                  <a:pt x="95805" y="212415"/>
                  <a:pt x="154546" y="218941"/>
                </a:cubicBezTo>
                <a:cubicBezTo>
                  <a:pt x="180500" y="221825"/>
                  <a:pt x="206062" y="210355"/>
                  <a:pt x="231820" y="206062"/>
                </a:cubicBezTo>
                <a:cubicBezTo>
                  <a:pt x="244699" y="193183"/>
                  <a:pt x="260353" y="182580"/>
                  <a:pt x="270456" y="167426"/>
                </a:cubicBezTo>
                <a:cubicBezTo>
                  <a:pt x="277846" y="156341"/>
                  <a:pt x="294497" y="84144"/>
                  <a:pt x="296214" y="77274"/>
                </a:cubicBezTo>
                <a:cubicBezTo>
                  <a:pt x="291921" y="64395"/>
                  <a:pt x="292934" y="48237"/>
                  <a:pt x="283335" y="38637"/>
                </a:cubicBezTo>
                <a:cubicBezTo>
                  <a:pt x="267420" y="22722"/>
                  <a:pt x="216274" y="7697"/>
                  <a:pt x="193183" y="0"/>
                </a:cubicBezTo>
                <a:cubicBezTo>
                  <a:pt x="188890" y="12879"/>
                  <a:pt x="186375" y="26495"/>
                  <a:pt x="180304" y="38637"/>
                </a:cubicBezTo>
                <a:cubicBezTo>
                  <a:pt x="173382" y="52482"/>
                  <a:pt x="159981" y="62781"/>
                  <a:pt x="154546" y="77274"/>
                </a:cubicBezTo>
                <a:cubicBezTo>
                  <a:pt x="147331" y="96515"/>
                  <a:pt x="132403" y="204487"/>
                  <a:pt x="128789" y="218941"/>
                </a:cubicBezTo>
                <a:cubicBezTo>
                  <a:pt x="122204" y="245282"/>
                  <a:pt x="103031" y="296215"/>
                  <a:pt x="103031" y="296215"/>
                </a:cubicBezTo>
                <a:cubicBezTo>
                  <a:pt x="81566" y="291922"/>
                  <a:pt x="57643" y="294196"/>
                  <a:pt x="38637" y="283336"/>
                </a:cubicBezTo>
                <a:cubicBezTo>
                  <a:pt x="18076" y="271587"/>
                  <a:pt x="6611" y="225894"/>
                  <a:pt x="0" y="206062"/>
                </a:cubicBezTo>
                <a:cubicBezTo>
                  <a:pt x="80845" y="152166"/>
                  <a:pt x="77273" y="100884"/>
                  <a:pt x="103031" y="10303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25" name="Rectangle 6"/>
          <p:cNvSpPr txBox="1"/>
          <p:nvPr/>
        </p:nvSpPr>
        <p:spPr>
          <a:xfrm>
            <a:off x="469900" y="1042988"/>
            <a:ext cx="3429000" cy="484187"/>
          </a:xfrm>
          <a:prstGeom prst="rect">
            <a:avLst/>
          </a:prstGeom>
          <a:noFill/>
          <a:ln w="9525">
            <a:noFill/>
          </a:ln>
        </p:spPr>
        <p:txBody>
          <a:bodyPr lIns="96153" tIns="48076" rIns="96153" bIns="48076" anchor="ctr" anchorCtr="0">
            <a:spAutoFit/>
          </a:bodyPr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 2" panose="05020102010507070707" pitchFamily="18" charset="2"/>
            </a:pPr>
            <a:r>
              <a:rPr lang="en-US" altLang="en-US" sz="2800" b="1" dirty="0">
                <a:solidFill>
                  <a:srgbClr val="5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1/ Traumatic</a:t>
            </a:r>
            <a:endParaRPr lang="en-US" altLang="en-US" sz="2800" b="1" dirty="0">
              <a:solidFill>
                <a:srgbClr val="5000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0248" name="Rectangle 2"/>
          <p:cNvSpPr/>
          <p:nvPr/>
        </p:nvSpPr>
        <p:spPr>
          <a:xfrm>
            <a:off x="2357438" y="355600"/>
            <a:ext cx="4559300" cy="5000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altLang="en-US" sz="3600" b="1" dirty="0">
                <a:solidFill>
                  <a:srgbClr val="500000"/>
                </a:solidFill>
                <a:latin typeface="Tahoma" panose="020B0604030504040204" pitchFamily="34" charset="0"/>
              </a:rPr>
              <a:t>Fracture Types</a:t>
            </a:r>
            <a:endParaRPr lang="en-US" altLang="en-US" sz="3600" b="1" dirty="0">
              <a:solidFill>
                <a:srgbClr val="500000"/>
              </a:solidFill>
              <a:latin typeface="Tahoma" panose="020B0604030504040204" pitchFamily="34" charset="0"/>
            </a:endParaRPr>
          </a:p>
        </p:txBody>
      </p:sp>
      <p:sp>
        <p:nvSpPr>
          <p:cNvPr id="388" name="Rectangle 2"/>
          <p:cNvSpPr/>
          <p:nvPr/>
        </p:nvSpPr>
        <p:spPr>
          <a:xfrm>
            <a:off x="444500" y="4006850"/>
            <a:ext cx="8208963" cy="18161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buNone/>
            </a:pPr>
            <a:r>
              <a:rPr lang="en-US" altLang="en-US" sz="16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Stress fracture :</a:t>
            </a:r>
            <a:r>
              <a:rPr lang="en-US" altLang="en-US" sz="1600" dirty="0">
                <a:solidFill>
                  <a:srgbClr val="0000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  </a:t>
            </a:r>
            <a:endParaRPr lang="en-US" altLang="en-US" sz="1600" dirty="0">
              <a:solidFill>
                <a:srgbClr val="000066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buNone/>
            </a:pPr>
            <a:r>
              <a:rPr lang="en-US" altLang="en-US" sz="1600" dirty="0">
                <a:latin typeface="Tahoma" panose="020B0604030504040204" pitchFamily="34" charset="0"/>
                <a:cs typeface="Times New Roman" panose="02020603050405020304" pitchFamily="18" charset="0"/>
              </a:rPr>
              <a:t>It is a fracture occurring at a site in the bone subject to</a:t>
            </a:r>
            <a:endParaRPr lang="en-US" altLang="en-US" sz="1600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buNone/>
            </a:pPr>
            <a:r>
              <a:rPr lang="en-US" altLang="en-US" sz="1600" dirty="0">
                <a:latin typeface="Tahoma" panose="020B0604030504040204" pitchFamily="34" charset="0"/>
                <a:cs typeface="Times New Roman" panose="02020603050405020304" pitchFamily="18" charset="0"/>
              </a:rPr>
              <a:t> repeated minor stresses over a period of time.</a:t>
            </a:r>
            <a:endParaRPr lang="en-US" altLang="en-US" sz="1600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buNone/>
            </a:pPr>
            <a:r>
              <a:rPr lang="en-US" altLang="en-US" sz="1600" dirty="0"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altLang="en-US" sz="1600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buNone/>
            </a:pPr>
            <a:r>
              <a:rPr lang="en-US" altLang="en-US" sz="16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Birth fracture:</a:t>
            </a:r>
            <a:r>
              <a:rPr lang="en-US" altLang="en-US" sz="1600" dirty="0">
                <a:solidFill>
                  <a:srgbClr val="0000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lang="en-US" altLang="en-US" sz="1600" dirty="0">
              <a:solidFill>
                <a:srgbClr val="000066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buNone/>
            </a:pPr>
            <a:r>
              <a:rPr lang="en-US" altLang="en-US" sz="1600" dirty="0">
                <a:solidFill>
                  <a:srgbClr val="0000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ahoma" panose="020B0604030504040204" pitchFamily="34" charset="0"/>
                <a:cs typeface="Times New Roman" panose="02020603050405020304" pitchFamily="18" charset="0"/>
              </a:rPr>
              <a:t>It is a fracture in the new born children </a:t>
            </a:r>
            <a:endParaRPr lang="en-US" altLang="en-US" sz="1600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buNone/>
            </a:pPr>
            <a:r>
              <a:rPr lang="en-US" altLang="en-US" sz="1600" dirty="0">
                <a:latin typeface="Tahoma" panose="020B0604030504040204" pitchFamily="34" charset="0"/>
                <a:cs typeface="Times New Roman" panose="02020603050405020304" pitchFamily="18" charset="0"/>
              </a:rPr>
              <a:t>due to injury during delivery. </a:t>
            </a:r>
            <a:endParaRPr lang="en-US" altLang="en-US" sz="1600" dirty="0"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250" name="Picture 385" descr="C:\Documents and Settings\Dell\My Documents\My Pictures\birth fracture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7063" y="4703763"/>
            <a:ext cx="1689100" cy="1287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5" grpId="0"/>
      <p:bldP spid="3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4" name="Rectangle 6"/>
          <p:cNvSpPr txBox="1"/>
          <p:nvPr/>
        </p:nvSpPr>
        <p:spPr>
          <a:xfrm>
            <a:off x="522288" y="1117600"/>
            <a:ext cx="3429000" cy="496888"/>
          </a:xfrm>
          <a:prstGeom prst="rect">
            <a:avLst/>
          </a:prstGeom>
          <a:noFill/>
          <a:ln w="9525">
            <a:noFill/>
          </a:ln>
        </p:spPr>
        <p:txBody>
          <a:bodyPr lIns="96153" tIns="48076" rIns="96153" bIns="48076" anchor="ctr" anchorCtr="0">
            <a:spAutoFit/>
          </a:bodyPr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 2" panose="05020102010507070707" pitchFamily="18" charset="2"/>
            </a:pPr>
            <a:r>
              <a:rPr lang="en-US" altLang="en-US" sz="2800" b="1" dirty="0">
                <a:solidFill>
                  <a:srgbClr val="5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2/ Pathological</a:t>
            </a:r>
            <a:endParaRPr lang="en-US" altLang="en-US" sz="2800" b="1" dirty="0">
              <a:solidFill>
                <a:srgbClr val="5000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0245" name="Rectangle 1"/>
          <p:cNvSpPr/>
          <p:nvPr/>
        </p:nvSpPr>
        <p:spPr>
          <a:xfrm>
            <a:off x="476250" y="1839913"/>
            <a:ext cx="8062913" cy="28622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buNone/>
            </a:pPr>
            <a:r>
              <a:rPr lang="en-US" altLang="en-US" sz="1800" dirty="0">
                <a:latin typeface="Tahoma" panose="020B0604030504040204" pitchFamily="34" charset="0"/>
                <a:cs typeface="Times New Roman" panose="02020603050405020304" pitchFamily="18" charset="0"/>
              </a:rPr>
              <a:t>It is a fracture occurring after a trivial violence in a bone weakened by some pathological lesion. This lesion may be :</a:t>
            </a:r>
            <a:endParaRPr lang="en-US" altLang="en-US" sz="1800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buNone/>
            </a:pPr>
            <a:endParaRPr lang="en-US" altLang="en-US" sz="1800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buNone/>
            </a:pPr>
            <a:r>
              <a:rPr lang="en-US" altLang="en-US" sz="1800" dirty="0">
                <a:latin typeface="Tahoma" panose="020B0604030504040204" pitchFamily="34" charset="0"/>
                <a:cs typeface="Times New Roman" panose="02020603050405020304" pitchFamily="18" charset="0"/>
              </a:rPr>
              <a:t>                            - </a:t>
            </a:r>
            <a:r>
              <a:rPr lang="en-US" altLang="en-US" sz="18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Localized disorder</a:t>
            </a:r>
            <a:endParaRPr lang="en-US" altLang="en-US" sz="1800" b="1" dirty="0">
              <a:solidFill>
                <a:srgbClr val="5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buNone/>
            </a:pPr>
            <a:r>
              <a:rPr lang="en-US" altLang="en-US" sz="1800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altLang="en-US" sz="1800" dirty="0">
              <a:solidFill>
                <a:srgbClr val="5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buNone/>
            </a:pPr>
            <a:r>
              <a:rPr lang="en-US" altLang="en-US" sz="1800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en-US" altLang="en-US" sz="1800" dirty="0">
                <a:latin typeface="Tahoma" panose="020B0604030504040204" pitchFamily="34" charset="0"/>
                <a:cs typeface="Times New Roman" panose="02020603050405020304" pitchFamily="18" charset="0"/>
              </a:rPr>
              <a:t>(e.g. secondary malignant deposit) </a:t>
            </a:r>
            <a:endParaRPr lang="en-US" altLang="en-US" sz="1800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buNone/>
            </a:pPr>
            <a:endParaRPr lang="en-US" altLang="en-US" sz="1800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buNone/>
            </a:pPr>
            <a:r>
              <a:rPr lang="en-US" altLang="en-US" sz="1800" dirty="0">
                <a:latin typeface="Tahoma" panose="020B0604030504040204" pitchFamily="34" charset="0"/>
                <a:cs typeface="Times New Roman" panose="02020603050405020304" pitchFamily="18" charset="0"/>
              </a:rPr>
              <a:t>                             - </a:t>
            </a:r>
            <a:r>
              <a:rPr lang="en-US" altLang="en-US" sz="18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Generalized</a:t>
            </a:r>
            <a:r>
              <a:rPr lang="en-US" altLang="en-US" sz="1800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disorder </a:t>
            </a:r>
            <a:endParaRPr lang="en-US" altLang="en-US" sz="1800" dirty="0">
              <a:solidFill>
                <a:srgbClr val="5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buNone/>
            </a:pPr>
            <a:endParaRPr lang="en-US" altLang="en-US" sz="1800" dirty="0">
              <a:solidFill>
                <a:srgbClr val="5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buNone/>
            </a:pPr>
            <a:r>
              <a:rPr lang="en-US" altLang="en-US" sz="1800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en-US" altLang="en-US" sz="1800" dirty="0">
                <a:latin typeface="Tahoma" panose="020B0604030504040204" pitchFamily="34" charset="0"/>
                <a:cs typeface="Times New Roman" panose="02020603050405020304" pitchFamily="18" charset="0"/>
              </a:rPr>
              <a:t>(e.g. osteoporosis). </a:t>
            </a:r>
            <a:endParaRPr lang="en-US" altLang="en-US" sz="1800" dirty="0"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268" name="Rectangle 2"/>
          <p:cNvSpPr/>
          <p:nvPr/>
        </p:nvSpPr>
        <p:spPr>
          <a:xfrm>
            <a:off x="2357438" y="355600"/>
            <a:ext cx="4559300" cy="5000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altLang="en-US" sz="3600" b="1" dirty="0">
                <a:solidFill>
                  <a:srgbClr val="500000"/>
                </a:solidFill>
                <a:latin typeface="Tahoma" panose="020B0604030504040204" pitchFamily="34" charset="0"/>
              </a:rPr>
              <a:t>Fracture Types</a:t>
            </a:r>
            <a:endParaRPr lang="en-US" altLang="en-US" sz="3600" b="1" dirty="0">
              <a:solidFill>
                <a:srgbClr val="500000"/>
              </a:solidFill>
              <a:latin typeface="Tahoma" panose="020B0604030504040204" pitchFamily="34" charset="0"/>
            </a:endParaRPr>
          </a:p>
        </p:txBody>
      </p:sp>
      <p:pic>
        <p:nvPicPr>
          <p:cNvPr id="11269" name="Picture 5" descr="C:\Documents and Settings\Dell\My Documents\My Pictures\pathlogical f osteoporsis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9375" y="3759200"/>
            <a:ext cx="2381250" cy="2009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4"/>
          <p:cNvSpPr/>
          <p:nvPr/>
        </p:nvSpPr>
        <p:spPr>
          <a:xfrm>
            <a:off x="569913" y="1952625"/>
            <a:ext cx="3721100" cy="1204913"/>
          </a:xfrm>
          <a:prstGeom prst="rect">
            <a:avLst/>
          </a:prstGeom>
          <a:noFill/>
          <a:ln w="50800">
            <a:noFill/>
          </a:ln>
        </p:spPr>
        <p:txBody>
          <a:bodyPr lIns="96153" tIns="48076" rIns="96153" bIns="48076" anchor="ctr" anchorCtr="0">
            <a:spAutoFit/>
          </a:bodyPr>
          <a:p>
            <a:r>
              <a:rPr lang="en-US" altLang="en-US" sz="1800" b="1" dirty="0">
                <a:solidFill>
                  <a:srgbClr val="5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Transverse Fracture</a:t>
            </a:r>
            <a:endParaRPr lang="en-US" altLang="en-US" sz="1800" b="1" dirty="0">
              <a:solidFill>
                <a:srgbClr val="5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 A fracture in which the # line is perpendicular to the long  axis of the bone .</a:t>
            </a:r>
            <a:endParaRPr lang="en-US" altLang="en-US" sz="18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1267" name="Rectangle 7"/>
          <p:cNvSpPr/>
          <p:nvPr/>
        </p:nvSpPr>
        <p:spPr>
          <a:xfrm>
            <a:off x="4394200" y="1844675"/>
            <a:ext cx="4159250" cy="1204913"/>
          </a:xfrm>
          <a:prstGeom prst="rect">
            <a:avLst/>
          </a:prstGeom>
          <a:noFill/>
          <a:ln w="9525">
            <a:noFill/>
          </a:ln>
        </p:spPr>
        <p:txBody>
          <a:bodyPr lIns="96153" tIns="48076" rIns="96153" bIns="48076">
            <a:spAutoFit/>
          </a:bodyPr>
          <a:p>
            <a:r>
              <a:rPr lang="en-US" altLang="en-US" sz="1800" b="1" dirty="0">
                <a:solidFill>
                  <a:srgbClr val="5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Oblique Fracture </a:t>
            </a:r>
            <a:endParaRPr lang="en-US" altLang="en-US" sz="1800" b="1" dirty="0">
              <a:solidFill>
                <a:srgbClr val="5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A fracture in which the # line is at oblique angle to the long axis of the bone. </a:t>
            </a:r>
            <a:endParaRPr lang="en-US" altLang="en-US" sz="18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1270" name="Rectangle 5"/>
          <p:cNvSpPr/>
          <p:nvPr/>
        </p:nvSpPr>
        <p:spPr>
          <a:xfrm>
            <a:off x="482600" y="1111250"/>
            <a:ext cx="65071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2800" b="1" u="sng" dirty="0">
                <a:solidFill>
                  <a:srgbClr val="5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According to the Path of the # Line</a:t>
            </a:r>
            <a:endParaRPr lang="en-US" altLang="en-US" sz="2800" b="1" u="sng" dirty="0">
              <a:solidFill>
                <a:srgbClr val="5000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2293" name="Rectangle 2"/>
          <p:cNvSpPr/>
          <p:nvPr/>
        </p:nvSpPr>
        <p:spPr>
          <a:xfrm>
            <a:off x="2357438" y="355600"/>
            <a:ext cx="4559300" cy="5000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altLang="en-US" sz="3600" b="1" dirty="0">
                <a:solidFill>
                  <a:srgbClr val="500000"/>
                </a:solidFill>
                <a:latin typeface="Tahoma" panose="020B0604030504040204" pitchFamily="34" charset="0"/>
              </a:rPr>
              <a:t>Fracture Types</a:t>
            </a:r>
            <a:endParaRPr lang="en-US" altLang="en-US" sz="3600" b="1" dirty="0">
              <a:solidFill>
                <a:srgbClr val="500000"/>
              </a:solidFill>
              <a:latin typeface="Tahoma" panose="020B0604030504040204" pitchFamily="34" charset="0"/>
            </a:endParaRPr>
          </a:p>
        </p:txBody>
      </p:sp>
      <p:pic>
        <p:nvPicPr>
          <p:cNvPr id="8" name="Picture 1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9463" y="3006725"/>
            <a:ext cx="1549400" cy="2686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738" y="2846388"/>
            <a:ext cx="1533525" cy="2963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9"/>
          <p:cNvSpPr/>
          <p:nvPr/>
        </p:nvSpPr>
        <p:spPr>
          <a:xfrm>
            <a:off x="427038" y="1625600"/>
            <a:ext cx="4086225" cy="1481138"/>
          </a:xfrm>
          <a:prstGeom prst="rect">
            <a:avLst/>
          </a:prstGeom>
          <a:noFill/>
          <a:ln w="9525">
            <a:noFill/>
          </a:ln>
        </p:spPr>
        <p:txBody>
          <a:bodyPr lIns="96153" tIns="48076" rIns="96153" bIns="48076">
            <a:spAutoFit/>
          </a:bodyPr>
          <a:p>
            <a:r>
              <a:rPr lang="en-US" altLang="en-US" sz="1800" b="1" dirty="0">
                <a:solidFill>
                  <a:srgbClr val="5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Spiral Fracture </a:t>
            </a:r>
            <a:endParaRPr lang="en-US" altLang="en-US" sz="1800" b="1" dirty="0">
              <a:solidFill>
                <a:srgbClr val="5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A severe form of oblique fracture in which the # plane rotates along the long axis of the bone. These #s occur secondary to rotational force. </a:t>
            </a:r>
            <a:endParaRPr lang="en-US" altLang="en-US" sz="18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3315" name="Rectangle 4"/>
          <p:cNvSpPr/>
          <p:nvPr/>
        </p:nvSpPr>
        <p:spPr>
          <a:xfrm>
            <a:off x="4598988" y="1590675"/>
            <a:ext cx="4160837" cy="1482725"/>
          </a:xfrm>
          <a:prstGeom prst="rect">
            <a:avLst/>
          </a:prstGeom>
          <a:noFill/>
          <a:ln w="50800">
            <a:noFill/>
          </a:ln>
        </p:spPr>
        <p:txBody>
          <a:bodyPr lIns="96153" tIns="48076" rIns="96153" bIns="48076" anchor="ctr" anchorCtr="0">
            <a:spAutoFit/>
          </a:bodyPr>
          <a:p>
            <a:r>
              <a:rPr lang="en-US" altLang="en-US" sz="1800" b="1" dirty="0">
                <a:solidFill>
                  <a:srgbClr val="5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Longitudinal Fracture </a:t>
            </a:r>
            <a:endParaRPr lang="en-US" altLang="en-US" sz="1800" b="1" dirty="0">
              <a:solidFill>
                <a:srgbClr val="5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A fracture in which the # line runs nearly parallel to the long axis of the bone. A longitudinal fracture can be considered a long oblique fracture.</a:t>
            </a:r>
            <a:endParaRPr lang="en-US" altLang="en-US" sz="18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1270" name="Rectangle 5"/>
          <p:cNvSpPr/>
          <p:nvPr/>
        </p:nvSpPr>
        <p:spPr>
          <a:xfrm>
            <a:off x="482600" y="979488"/>
            <a:ext cx="6507163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2800" b="1" u="sng" dirty="0">
                <a:solidFill>
                  <a:srgbClr val="5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According to the Path of the # Line</a:t>
            </a:r>
            <a:endParaRPr lang="en-US" altLang="en-US" sz="2800" b="1" u="sng" dirty="0">
              <a:solidFill>
                <a:srgbClr val="5000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3317" name="Rectangle 2"/>
          <p:cNvSpPr/>
          <p:nvPr/>
        </p:nvSpPr>
        <p:spPr>
          <a:xfrm>
            <a:off x="2357438" y="355600"/>
            <a:ext cx="4559300" cy="5000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altLang="en-US" sz="3600" b="1" dirty="0">
                <a:solidFill>
                  <a:srgbClr val="500000"/>
                </a:solidFill>
                <a:latin typeface="Tahoma" panose="020B0604030504040204" pitchFamily="34" charset="0"/>
              </a:rPr>
              <a:t>Fracture Types</a:t>
            </a:r>
            <a:endParaRPr lang="en-US" altLang="en-US" sz="3600" b="1" dirty="0">
              <a:solidFill>
                <a:srgbClr val="500000"/>
              </a:solidFill>
              <a:latin typeface="Tahoma" panose="020B0604030504040204" pitchFamily="34" charset="0"/>
            </a:endParaRPr>
          </a:p>
        </p:txBody>
      </p:sp>
      <p:pic>
        <p:nvPicPr>
          <p:cNvPr id="1331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9588" y="3082925"/>
            <a:ext cx="1500187" cy="2713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1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3127375"/>
            <a:ext cx="1476375" cy="2654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8"/>
          <p:cNvSpPr/>
          <p:nvPr/>
        </p:nvSpPr>
        <p:spPr>
          <a:xfrm>
            <a:off x="450850" y="1041400"/>
            <a:ext cx="7448550" cy="528638"/>
          </a:xfrm>
          <a:prstGeom prst="rect">
            <a:avLst/>
          </a:prstGeom>
          <a:noFill/>
          <a:ln w="9525">
            <a:noFill/>
          </a:ln>
        </p:spPr>
        <p:txBody>
          <a:bodyPr lIns="96153" tIns="48076" rIns="96153" bIns="48076">
            <a:spAutoFit/>
          </a:bodyPr>
          <a:p>
            <a:r>
              <a:rPr lang="en-US" altLang="en-US" sz="2800" b="1" dirty="0">
                <a:solidFill>
                  <a:srgbClr val="5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Anatomical classification of fractures</a:t>
            </a:r>
            <a:endParaRPr lang="en-US" altLang="en-US" sz="2800" dirty="0">
              <a:solidFill>
                <a:srgbClr val="5000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4339" name="Rectangle 298"/>
          <p:cNvSpPr/>
          <p:nvPr/>
        </p:nvSpPr>
        <p:spPr>
          <a:xfrm>
            <a:off x="3429000" y="339725"/>
            <a:ext cx="1881188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en-US" sz="4800" b="1" dirty="0">
                <a:solidFill>
                  <a:srgbClr val="500000"/>
                </a:solidFill>
                <a:latin typeface="Angsana New" panose="02020603050405020304" pitchFamily="18" charset="-34"/>
                <a:ea typeface="Angsana New" panose="02020603050405020304" pitchFamily="18" charset="-34"/>
              </a:rPr>
              <a:t>Fractures</a:t>
            </a:r>
            <a:endParaRPr lang="en-US" altLang="en-US" sz="4800" b="1" dirty="0">
              <a:solidFill>
                <a:srgbClr val="500000"/>
              </a:solidFill>
              <a:latin typeface="Angsana New" panose="02020603050405020304" pitchFamily="18" charset="-34"/>
              <a:ea typeface="Angsana New" panose="02020603050405020304" pitchFamily="18" charset="-34"/>
            </a:endParaRPr>
          </a:p>
        </p:txBody>
      </p:sp>
      <p:sp>
        <p:nvSpPr>
          <p:cNvPr id="13316" name="Rectangle 1"/>
          <p:cNvSpPr/>
          <p:nvPr/>
        </p:nvSpPr>
        <p:spPr>
          <a:xfrm>
            <a:off x="512763" y="1684338"/>
            <a:ext cx="3906837" cy="9239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buNone/>
            </a:pPr>
            <a:r>
              <a:rPr lang="en-US" altLang="en-US" sz="18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Comminuted # : </a:t>
            </a:r>
            <a:endParaRPr lang="en-US" altLang="en-US" sz="1800" b="1" dirty="0">
              <a:solidFill>
                <a:srgbClr val="5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buNone/>
            </a:pPr>
            <a:r>
              <a:rPr lang="en-US" altLang="en-US" sz="1800" dirty="0">
                <a:latin typeface="Tahoma" panose="020B0604030504040204" pitchFamily="34" charset="0"/>
                <a:cs typeface="Times New Roman" panose="02020603050405020304" pitchFamily="18" charset="0"/>
              </a:rPr>
              <a:t>The bone is broken into than two fragments. </a:t>
            </a:r>
            <a:endParaRPr lang="en-US" altLang="en-US" sz="1800" dirty="0"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4348163" y="1620838"/>
            <a:ext cx="4364037" cy="14779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buNone/>
            </a:pPr>
            <a:r>
              <a:rPr lang="en-US" altLang="en-US" sz="18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Stellate fracture: </a:t>
            </a:r>
            <a:endParaRPr lang="en-US" altLang="en-US" sz="1800" b="1" dirty="0">
              <a:solidFill>
                <a:srgbClr val="5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buNone/>
            </a:pPr>
            <a:r>
              <a:rPr lang="en-US" altLang="en-US" sz="1800" dirty="0">
                <a:latin typeface="Tahoma" panose="020B0604030504040204" pitchFamily="34" charset="0"/>
                <a:cs typeface="Times New Roman" panose="02020603050405020304" pitchFamily="18" charset="0"/>
              </a:rPr>
              <a:t>This # occurs in the flat bones of the skull and in the patella, where the fracture lines run in various directions from one point. </a:t>
            </a:r>
            <a:endParaRPr lang="en-US" altLang="en-US" sz="1800" dirty="0"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rgbClr val="D9C3A5">
                <a:tint val="50000"/>
                <a:satMod val="180000"/>
              </a:srgbClr>
            </a:duotone>
            <a:lum bright="-5000" contrast="38000"/>
          </a:blip>
          <a:srcRect/>
          <a:stretch>
            <a:fillRect/>
          </a:stretch>
        </p:blipFill>
        <p:spPr bwMode="auto">
          <a:xfrm>
            <a:off x="1920874" y="2875934"/>
            <a:ext cx="1355725" cy="291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/>
          <p:nvPr/>
        </p:nvGrpSpPr>
        <p:grpSpPr>
          <a:xfrm>
            <a:off x="5222875" y="3124200"/>
            <a:ext cx="2117725" cy="2520950"/>
            <a:chOff x="1522" y="802"/>
            <a:chExt cx="2391" cy="2810"/>
          </a:xfrm>
        </p:grpSpPr>
        <p:grpSp>
          <p:nvGrpSpPr>
            <p:cNvPr id="14344" name="Group 4"/>
            <p:cNvGrpSpPr/>
            <p:nvPr/>
          </p:nvGrpSpPr>
          <p:grpSpPr>
            <a:xfrm>
              <a:off x="1522" y="802"/>
              <a:ext cx="2391" cy="2810"/>
              <a:chOff x="1522" y="802"/>
              <a:chExt cx="2391" cy="2810"/>
            </a:xfrm>
          </p:grpSpPr>
          <p:sp>
            <p:nvSpPr>
              <p:cNvPr id="14361" name="Freeform 5"/>
              <p:cNvSpPr/>
              <p:nvPr/>
            </p:nvSpPr>
            <p:spPr>
              <a:xfrm>
                <a:off x="2580" y="2608"/>
                <a:ext cx="503" cy="725"/>
              </a:xfrm>
              <a:custGeom>
                <a:avLst/>
                <a:gdLst>
                  <a:gd name="txL" fmla="*/ 0 w 185"/>
                  <a:gd name="txT" fmla="*/ 0 h 250"/>
                  <a:gd name="txR" fmla="*/ 185 w 185"/>
                  <a:gd name="txB" fmla="*/ 250 h 250"/>
                </a:gdLst>
                <a:ahLst/>
                <a:cxnLst>
                  <a:cxn ang="0">
                    <a:pos x="6074539" y="3541655"/>
                  </a:cxn>
                  <a:cxn ang="0">
                    <a:pos x="2891051" y="245134"/>
                  </a:cxn>
                  <a:cxn ang="0">
                    <a:pos x="901770" y="12446165"/>
                  </a:cxn>
                  <a:cxn ang="0">
                    <a:pos x="7681245" y="27939440"/>
                  </a:cxn>
                  <a:cxn ang="0">
                    <a:pos x="9712560" y="11360495"/>
                  </a:cxn>
                </a:cxnLst>
                <a:rect l="txL" t="txT" r="txR" b="txB"/>
                <a:pathLst>
                  <a:path w="185" h="250">
                    <a:moveTo>
                      <a:pt x="101" y="29"/>
                    </a:moveTo>
                    <a:cubicBezTo>
                      <a:pt x="93" y="10"/>
                      <a:pt x="67" y="0"/>
                      <a:pt x="48" y="2"/>
                    </a:cubicBezTo>
                    <a:cubicBezTo>
                      <a:pt x="0" y="7"/>
                      <a:pt x="11" y="67"/>
                      <a:pt x="15" y="102"/>
                    </a:cubicBezTo>
                    <a:cubicBezTo>
                      <a:pt x="23" y="152"/>
                      <a:pt x="58" y="250"/>
                      <a:pt x="128" y="229"/>
                    </a:cubicBezTo>
                    <a:cubicBezTo>
                      <a:pt x="185" y="211"/>
                      <a:pt x="178" y="135"/>
                      <a:pt x="162" y="93"/>
                    </a:cubicBezTo>
                  </a:path>
                </a:pathLst>
              </a:custGeom>
              <a:solidFill>
                <a:srgbClr val="E6CA8B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62" name="Freeform 6"/>
              <p:cNvSpPr>
                <a:spLocks noEditPoints="1"/>
              </p:cNvSpPr>
              <p:nvPr/>
            </p:nvSpPr>
            <p:spPr>
              <a:xfrm>
                <a:off x="1536" y="802"/>
                <a:ext cx="2377" cy="2810"/>
              </a:xfrm>
              <a:custGeom>
                <a:avLst/>
                <a:gdLst>
                  <a:gd name="txL" fmla="*/ 0 w 874"/>
                  <a:gd name="txT" fmla="*/ 0 h 969"/>
                  <a:gd name="txR" fmla="*/ 874 w 874"/>
                  <a:gd name="txB" fmla="*/ 969 h 969"/>
                </a:gdLst>
                <a:ahLst/>
                <a:cxnLst>
                  <a:cxn ang="0">
                    <a:pos x="50457332" y="43189834"/>
                  </a:cxn>
                  <a:cxn ang="0">
                    <a:pos x="43593200" y="13167262"/>
                  </a:cxn>
                  <a:cxn ang="0">
                    <a:pos x="42860018" y="12326861"/>
                  </a:cxn>
                  <a:cxn ang="0">
                    <a:pos x="41492128" y="10007451"/>
                  </a:cxn>
                  <a:cxn ang="0">
                    <a:pos x="39741090" y="8412619"/>
                  </a:cxn>
                  <a:cxn ang="0">
                    <a:pos x="39011542" y="7441386"/>
                  </a:cxn>
                  <a:cxn ang="0">
                    <a:pos x="37260547" y="4869919"/>
                  </a:cxn>
                  <a:cxn ang="0">
                    <a:pos x="7839412" y="17909196"/>
                  </a:cxn>
                  <a:cxn ang="0">
                    <a:pos x="976093" y="66119417"/>
                  </a:cxn>
                  <a:cxn ang="0">
                    <a:pos x="1392103" y="63798433"/>
                  </a:cxn>
                  <a:cxn ang="0">
                    <a:pos x="2589502" y="65853647"/>
                  </a:cxn>
                  <a:cxn ang="0">
                    <a:pos x="2948522" y="68423465"/>
                  </a:cxn>
                  <a:cxn ang="0">
                    <a:pos x="4160022" y="69639519"/>
                  </a:cxn>
                  <a:cxn ang="0">
                    <a:pos x="3190446" y="72210312"/>
                  </a:cxn>
                  <a:cxn ang="0">
                    <a:pos x="3914821" y="74645622"/>
                  </a:cxn>
                  <a:cxn ang="0">
                    <a:pos x="4274580" y="77546585"/>
                  </a:cxn>
                  <a:cxn ang="0">
                    <a:pos x="3744012" y="78891673"/>
                  </a:cxn>
                  <a:cxn ang="0">
                    <a:pos x="14457372" y="95135266"/>
                  </a:cxn>
                  <a:cxn ang="0">
                    <a:pos x="18666021" y="90958071"/>
                  </a:cxn>
                  <a:cxn ang="0">
                    <a:pos x="19389967" y="95385075"/>
                  </a:cxn>
                  <a:cxn ang="0">
                    <a:pos x="28474614" y="111233657"/>
                  </a:cxn>
                  <a:cxn ang="0">
                    <a:pos x="43707665" y="116119773"/>
                  </a:cxn>
                  <a:cxn ang="0">
                    <a:pos x="49193878" y="105141091"/>
                  </a:cxn>
                  <a:cxn ang="0">
                    <a:pos x="49439563" y="82676988"/>
                  </a:cxn>
                  <a:cxn ang="0">
                    <a:pos x="49966441" y="70365746"/>
                  </a:cxn>
                  <a:cxn ang="0">
                    <a:pos x="51366618" y="56691135"/>
                  </a:cxn>
                  <a:cxn ang="0">
                    <a:pos x="29094069" y="99370623"/>
                  </a:cxn>
                  <a:cxn ang="0">
                    <a:pos x="26547123" y="90249336"/>
                  </a:cxn>
                  <a:cxn ang="0">
                    <a:pos x="24616847" y="78646782"/>
                  </a:cxn>
                  <a:cxn ang="0">
                    <a:pos x="29753407" y="89028364"/>
                  </a:cxn>
                  <a:cxn ang="0">
                    <a:pos x="29753407" y="89162872"/>
                  </a:cxn>
                  <a:cxn ang="0">
                    <a:pos x="29803949" y="93659335"/>
                  </a:cxn>
                </a:cxnLst>
                <a:rect l="txL" t="txT" r="txR" b="txB"/>
                <a:pathLst>
                  <a:path w="874" h="969">
                    <a:moveTo>
                      <a:pt x="853" y="465"/>
                    </a:moveTo>
                    <a:cubicBezTo>
                      <a:pt x="844" y="424"/>
                      <a:pt x="846" y="384"/>
                      <a:pt x="838" y="354"/>
                    </a:cubicBezTo>
                    <a:cubicBezTo>
                      <a:pt x="829" y="319"/>
                      <a:pt x="822" y="278"/>
                      <a:pt x="793" y="238"/>
                    </a:cubicBezTo>
                    <a:cubicBezTo>
                      <a:pt x="767" y="203"/>
                      <a:pt x="770" y="166"/>
                      <a:pt x="724" y="108"/>
                    </a:cubicBezTo>
                    <a:cubicBezTo>
                      <a:pt x="723" y="108"/>
                      <a:pt x="722" y="108"/>
                      <a:pt x="722" y="107"/>
                    </a:cubicBezTo>
                    <a:cubicBezTo>
                      <a:pt x="719" y="106"/>
                      <a:pt x="715" y="102"/>
                      <a:pt x="712" y="101"/>
                    </a:cubicBezTo>
                    <a:cubicBezTo>
                      <a:pt x="708" y="99"/>
                      <a:pt x="699" y="99"/>
                      <a:pt x="696" y="96"/>
                    </a:cubicBezTo>
                    <a:cubicBezTo>
                      <a:pt x="692" y="93"/>
                      <a:pt x="689" y="82"/>
                      <a:pt x="689" y="82"/>
                    </a:cubicBezTo>
                    <a:cubicBezTo>
                      <a:pt x="689" y="82"/>
                      <a:pt x="678" y="80"/>
                      <a:pt x="673" y="77"/>
                    </a:cubicBezTo>
                    <a:cubicBezTo>
                      <a:pt x="667" y="73"/>
                      <a:pt x="667" y="72"/>
                      <a:pt x="660" y="69"/>
                    </a:cubicBezTo>
                    <a:cubicBezTo>
                      <a:pt x="657" y="68"/>
                      <a:pt x="655" y="68"/>
                      <a:pt x="653" y="67"/>
                    </a:cubicBezTo>
                    <a:cubicBezTo>
                      <a:pt x="651" y="66"/>
                      <a:pt x="648" y="61"/>
                      <a:pt x="648" y="61"/>
                    </a:cubicBezTo>
                    <a:cubicBezTo>
                      <a:pt x="648" y="61"/>
                      <a:pt x="640" y="63"/>
                      <a:pt x="636" y="61"/>
                    </a:cubicBezTo>
                    <a:cubicBezTo>
                      <a:pt x="628" y="58"/>
                      <a:pt x="627" y="45"/>
                      <a:pt x="619" y="40"/>
                    </a:cubicBezTo>
                    <a:cubicBezTo>
                      <a:pt x="552" y="16"/>
                      <a:pt x="462" y="0"/>
                      <a:pt x="387" y="7"/>
                    </a:cubicBezTo>
                    <a:cubicBezTo>
                      <a:pt x="241" y="25"/>
                      <a:pt x="197" y="78"/>
                      <a:pt x="130" y="147"/>
                    </a:cubicBezTo>
                    <a:cubicBezTo>
                      <a:pt x="73" y="207"/>
                      <a:pt x="5" y="327"/>
                      <a:pt x="2" y="429"/>
                    </a:cubicBezTo>
                    <a:cubicBezTo>
                      <a:pt x="0" y="469"/>
                      <a:pt x="6" y="507"/>
                      <a:pt x="16" y="542"/>
                    </a:cubicBezTo>
                    <a:cubicBezTo>
                      <a:pt x="18" y="540"/>
                      <a:pt x="20" y="537"/>
                      <a:pt x="19" y="535"/>
                    </a:cubicBezTo>
                    <a:cubicBezTo>
                      <a:pt x="18" y="529"/>
                      <a:pt x="23" y="523"/>
                      <a:pt x="23" y="523"/>
                    </a:cubicBezTo>
                    <a:cubicBezTo>
                      <a:pt x="31" y="539"/>
                      <a:pt x="31" y="539"/>
                      <a:pt x="31" y="539"/>
                    </a:cubicBezTo>
                    <a:cubicBezTo>
                      <a:pt x="31" y="539"/>
                      <a:pt x="39" y="540"/>
                      <a:pt x="43" y="540"/>
                    </a:cubicBezTo>
                    <a:cubicBezTo>
                      <a:pt x="47" y="540"/>
                      <a:pt x="54" y="543"/>
                      <a:pt x="54" y="543"/>
                    </a:cubicBezTo>
                    <a:cubicBezTo>
                      <a:pt x="49" y="561"/>
                      <a:pt x="49" y="561"/>
                      <a:pt x="49" y="561"/>
                    </a:cubicBezTo>
                    <a:cubicBezTo>
                      <a:pt x="63" y="563"/>
                      <a:pt x="63" y="563"/>
                      <a:pt x="63" y="563"/>
                    </a:cubicBezTo>
                    <a:cubicBezTo>
                      <a:pt x="69" y="571"/>
                      <a:pt x="69" y="571"/>
                      <a:pt x="69" y="571"/>
                    </a:cubicBezTo>
                    <a:cubicBezTo>
                      <a:pt x="58" y="588"/>
                      <a:pt x="58" y="588"/>
                      <a:pt x="58" y="588"/>
                    </a:cubicBezTo>
                    <a:cubicBezTo>
                      <a:pt x="53" y="592"/>
                      <a:pt x="53" y="592"/>
                      <a:pt x="53" y="592"/>
                    </a:cubicBezTo>
                    <a:cubicBezTo>
                      <a:pt x="59" y="608"/>
                      <a:pt x="59" y="608"/>
                      <a:pt x="59" y="608"/>
                    </a:cubicBezTo>
                    <a:cubicBezTo>
                      <a:pt x="65" y="612"/>
                      <a:pt x="65" y="612"/>
                      <a:pt x="65" y="612"/>
                    </a:cubicBezTo>
                    <a:cubicBezTo>
                      <a:pt x="65" y="612"/>
                      <a:pt x="75" y="616"/>
                      <a:pt x="75" y="620"/>
                    </a:cubicBezTo>
                    <a:cubicBezTo>
                      <a:pt x="75" y="624"/>
                      <a:pt x="71" y="636"/>
                      <a:pt x="71" y="636"/>
                    </a:cubicBezTo>
                    <a:cubicBezTo>
                      <a:pt x="63" y="644"/>
                      <a:pt x="63" y="644"/>
                      <a:pt x="63" y="644"/>
                    </a:cubicBezTo>
                    <a:cubicBezTo>
                      <a:pt x="62" y="647"/>
                      <a:pt x="62" y="647"/>
                      <a:pt x="62" y="647"/>
                    </a:cubicBezTo>
                    <a:cubicBezTo>
                      <a:pt x="71" y="661"/>
                      <a:pt x="80" y="675"/>
                      <a:pt x="89" y="688"/>
                    </a:cubicBezTo>
                    <a:cubicBezTo>
                      <a:pt x="139" y="754"/>
                      <a:pt x="212" y="788"/>
                      <a:pt x="240" y="780"/>
                    </a:cubicBezTo>
                    <a:cubicBezTo>
                      <a:pt x="255" y="776"/>
                      <a:pt x="245" y="768"/>
                      <a:pt x="263" y="754"/>
                    </a:cubicBezTo>
                    <a:cubicBezTo>
                      <a:pt x="276" y="744"/>
                      <a:pt x="298" y="749"/>
                      <a:pt x="310" y="746"/>
                    </a:cubicBezTo>
                    <a:cubicBezTo>
                      <a:pt x="311" y="747"/>
                      <a:pt x="311" y="747"/>
                      <a:pt x="311" y="747"/>
                    </a:cubicBezTo>
                    <a:cubicBezTo>
                      <a:pt x="315" y="758"/>
                      <a:pt x="318" y="770"/>
                      <a:pt x="322" y="782"/>
                    </a:cubicBezTo>
                    <a:cubicBezTo>
                      <a:pt x="332" y="815"/>
                      <a:pt x="345" y="854"/>
                      <a:pt x="360" y="865"/>
                    </a:cubicBezTo>
                    <a:cubicBezTo>
                      <a:pt x="401" y="896"/>
                      <a:pt x="445" y="902"/>
                      <a:pt x="473" y="912"/>
                    </a:cubicBezTo>
                    <a:cubicBezTo>
                      <a:pt x="502" y="923"/>
                      <a:pt x="552" y="951"/>
                      <a:pt x="628" y="960"/>
                    </a:cubicBezTo>
                    <a:cubicBezTo>
                      <a:pt x="704" y="969"/>
                      <a:pt x="704" y="961"/>
                      <a:pt x="726" y="952"/>
                    </a:cubicBezTo>
                    <a:cubicBezTo>
                      <a:pt x="748" y="942"/>
                      <a:pt x="768" y="943"/>
                      <a:pt x="782" y="932"/>
                    </a:cubicBezTo>
                    <a:cubicBezTo>
                      <a:pt x="799" y="918"/>
                      <a:pt x="822" y="907"/>
                      <a:pt x="817" y="862"/>
                    </a:cubicBezTo>
                    <a:cubicBezTo>
                      <a:pt x="812" y="809"/>
                      <a:pt x="826" y="785"/>
                      <a:pt x="821" y="766"/>
                    </a:cubicBezTo>
                    <a:cubicBezTo>
                      <a:pt x="821" y="678"/>
                      <a:pt x="821" y="678"/>
                      <a:pt x="821" y="678"/>
                    </a:cubicBezTo>
                    <a:cubicBezTo>
                      <a:pt x="820" y="650"/>
                      <a:pt x="814" y="649"/>
                      <a:pt x="813" y="628"/>
                    </a:cubicBezTo>
                    <a:cubicBezTo>
                      <a:pt x="813" y="614"/>
                      <a:pt x="806" y="584"/>
                      <a:pt x="830" y="577"/>
                    </a:cubicBezTo>
                    <a:cubicBezTo>
                      <a:pt x="854" y="570"/>
                      <a:pt x="860" y="574"/>
                      <a:pt x="870" y="553"/>
                    </a:cubicBezTo>
                    <a:cubicBezTo>
                      <a:pt x="874" y="530"/>
                      <a:pt x="860" y="500"/>
                      <a:pt x="853" y="465"/>
                    </a:cubicBezTo>
                    <a:close/>
                    <a:moveTo>
                      <a:pt x="479" y="810"/>
                    </a:moveTo>
                    <a:cubicBezTo>
                      <a:pt x="480" y="812"/>
                      <a:pt x="481" y="814"/>
                      <a:pt x="483" y="815"/>
                    </a:cubicBezTo>
                    <a:cubicBezTo>
                      <a:pt x="483" y="815"/>
                      <a:pt x="483" y="815"/>
                      <a:pt x="483" y="815"/>
                    </a:cubicBezTo>
                    <a:cubicBezTo>
                      <a:pt x="450" y="798"/>
                      <a:pt x="458" y="800"/>
                      <a:pt x="441" y="740"/>
                    </a:cubicBezTo>
                    <a:cubicBezTo>
                      <a:pt x="424" y="680"/>
                      <a:pt x="434" y="678"/>
                      <a:pt x="410" y="646"/>
                    </a:cubicBezTo>
                    <a:cubicBezTo>
                      <a:pt x="409" y="645"/>
                      <a:pt x="409" y="645"/>
                      <a:pt x="409" y="645"/>
                    </a:cubicBezTo>
                    <a:cubicBezTo>
                      <a:pt x="410" y="645"/>
                      <a:pt x="410" y="646"/>
                      <a:pt x="411" y="646"/>
                    </a:cubicBezTo>
                    <a:cubicBezTo>
                      <a:pt x="459" y="674"/>
                      <a:pt x="464" y="708"/>
                      <a:pt x="494" y="730"/>
                    </a:cubicBezTo>
                    <a:cubicBezTo>
                      <a:pt x="494" y="731"/>
                      <a:pt x="494" y="731"/>
                      <a:pt x="494" y="731"/>
                    </a:cubicBezTo>
                    <a:cubicBezTo>
                      <a:pt x="494" y="731"/>
                      <a:pt x="494" y="731"/>
                      <a:pt x="494" y="731"/>
                    </a:cubicBezTo>
                    <a:cubicBezTo>
                      <a:pt x="487" y="743"/>
                      <a:pt x="488" y="760"/>
                      <a:pt x="491" y="765"/>
                    </a:cubicBezTo>
                    <a:cubicBezTo>
                      <a:pt x="493" y="767"/>
                      <a:pt x="494" y="768"/>
                      <a:pt x="495" y="768"/>
                    </a:cubicBezTo>
                    <a:cubicBezTo>
                      <a:pt x="483" y="777"/>
                      <a:pt x="475" y="798"/>
                      <a:pt x="479" y="810"/>
                    </a:cubicBezTo>
                    <a:close/>
                  </a:path>
                </a:pathLst>
              </a:custGeom>
              <a:solidFill>
                <a:srgbClr val="FFECC7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63" name="Freeform 7"/>
              <p:cNvSpPr/>
              <p:nvPr/>
            </p:nvSpPr>
            <p:spPr>
              <a:xfrm>
                <a:off x="1925" y="1814"/>
                <a:ext cx="530" cy="867"/>
              </a:xfrm>
              <a:custGeom>
                <a:avLst/>
                <a:gdLst>
                  <a:gd name="txL" fmla="*/ 0 w 195"/>
                  <a:gd name="txT" fmla="*/ 0 h 299"/>
                  <a:gd name="txR" fmla="*/ 195 w 195"/>
                  <a:gd name="txB" fmla="*/ 299 h 299"/>
                </a:gdLst>
                <a:ahLst/>
                <a:cxnLst>
                  <a:cxn ang="0">
                    <a:pos x="0" y="35085788"/>
                  </a:cxn>
                  <a:cxn ang="0">
                    <a:pos x="6096670" y="31681443"/>
                  </a:cxn>
                  <a:cxn ang="0">
                    <a:pos x="10101316" y="23739024"/>
                  </a:cxn>
                  <a:cxn ang="0">
                    <a:pos x="10577734" y="10594831"/>
                  </a:cxn>
                  <a:cxn ang="0">
                    <a:pos x="10473767" y="0"/>
                  </a:cxn>
                  <a:cxn ang="0">
                    <a:pos x="9988477" y="8910880"/>
                  </a:cxn>
                  <a:cxn ang="0">
                    <a:pos x="8386302" y="19750455"/>
                  </a:cxn>
                  <a:cxn ang="0">
                    <a:pos x="6096670" y="28403430"/>
                  </a:cxn>
                  <a:cxn ang="0">
                    <a:pos x="2087466" y="33025449"/>
                  </a:cxn>
                  <a:cxn ang="0">
                    <a:pos x="0" y="35085788"/>
                  </a:cxn>
                </a:cxnLst>
                <a:rect l="txL" t="txT" r="txR" b="txB"/>
                <a:pathLst>
                  <a:path w="195" h="299">
                    <a:moveTo>
                      <a:pt x="0" y="288"/>
                    </a:moveTo>
                    <a:cubicBezTo>
                      <a:pt x="7" y="299"/>
                      <a:pt x="43" y="271"/>
                      <a:pt x="102" y="260"/>
                    </a:cubicBezTo>
                    <a:cubicBezTo>
                      <a:pt x="162" y="250"/>
                      <a:pt x="160" y="227"/>
                      <a:pt x="169" y="195"/>
                    </a:cubicBezTo>
                    <a:cubicBezTo>
                      <a:pt x="178" y="163"/>
                      <a:pt x="162" y="145"/>
                      <a:pt x="177" y="87"/>
                    </a:cubicBezTo>
                    <a:cubicBezTo>
                      <a:pt x="192" y="30"/>
                      <a:pt x="195" y="17"/>
                      <a:pt x="175" y="0"/>
                    </a:cubicBezTo>
                    <a:cubicBezTo>
                      <a:pt x="180" y="18"/>
                      <a:pt x="180" y="41"/>
                      <a:pt x="167" y="73"/>
                    </a:cubicBezTo>
                    <a:cubicBezTo>
                      <a:pt x="154" y="105"/>
                      <a:pt x="141" y="131"/>
                      <a:pt x="140" y="162"/>
                    </a:cubicBezTo>
                    <a:cubicBezTo>
                      <a:pt x="139" y="193"/>
                      <a:pt x="132" y="212"/>
                      <a:pt x="102" y="233"/>
                    </a:cubicBezTo>
                    <a:cubicBezTo>
                      <a:pt x="73" y="253"/>
                      <a:pt x="63" y="259"/>
                      <a:pt x="35" y="271"/>
                    </a:cubicBezTo>
                    <a:cubicBezTo>
                      <a:pt x="7" y="284"/>
                      <a:pt x="0" y="288"/>
                      <a:pt x="0" y="288"/>
                    </a:cubicBezTo>
                    <a:close/>
                  </a:path>
                </a:pathLst>
              </a:custGeom>
              <a:solidFill>
                <a:srgbClr val="F9D37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64" name="Freeform 8"/>
              <p:cNvSpPr/>
              <p:nvPr/>
            </p:nvSpPr>
            <p:spPr>
              <a:xfrm>
                <a:off x="2534" y="1744"/>
                <a:ext cx="585" cy="714"/>
              </a:xfrm>
              <a:custGeom>
                <a:avLst/>
                <a:gdLst>
                  <a:gd name="txL" fmla="*/ 0 w 215"/>
                  <a:gd name="txT" fmla="*/ 0 h 246"/>
                  <a:gd name="txR" fmla="*/ 215 w 215"/>
                  <a:gd name="txB" fmla="*/ 246 h 246"/>
                </a:gdLst>
                <a:ahLst/>
                <a:cxnLst>
                  <a:cxn ang="0">
                    <a:pos x="12947951" y="16881539"/>
                  </a:cxn>
                  <a:cxn ang="0">
                    <a:pos x="8583768" y="27960523"/>
                  </a:cxn>
                  <a:cxn ang="0">
                    <a:pos x="1757914" y="24601311"/>
                  </a:cxn>
                  <a:cxn ang="0">
                    <a:pos x="1691358" y="7513568"/>
                  </a:cxn>
                  <a:cxn ang="0">
                    <a:pos x="8829707" y="378397"/>
                  </a:cxn>
                  <a:cxn ang="0">
                    <a:pos x="12278058" y="5892764"/>
                  </a:cxn>
                  <a:cxn ang="0">
                    <a:pos x="12947951" y="16881539"/>
                  </a:cxn>
                </a:cxnLst>
                <a:rect l="txL" t="txT" r="txR" b="txB"/>
                <a:pathLst>
                  <a:path w="215" h="246">
                    <a:moveTo>
                      <a:pt x="214" y="137"/>
                    </a:moveTo>
                    <a:cubicBezTo>
                      <a:pt x="215" y="179"/>
                      <a:pt x="181" y="209"/>
                      <a:pt x="142" y="227"/>
                    </a:cubicBezTo>
                    <a:cubicBezTo>
                      <a:pt x="104" y="246"/>
                      <a:pt x="53" y="235"/>
                      <a:pt x="29" y="200"/>
                    </a:cubicBezTo>
                    <a:cubicBezTo>
                      <a:pt x="6" y="166"/>
                      <a:pt x="0" y="90"/>
                      <a:pt x="28" y="61"/>
                    </a:cubicBezTo>
                    <a:cubicBezTo>
                      <a:pt x="56" y="33"/>
                      <a:pt x="103" y="0"/>
                      <a:pt x="146" y="3"/>
                    </a:cubicBezTo>
                    <a:cubicBezTo>
                      <a:pt x="174" y="5"/>
                      <a:pt x="196" y="19"/>
                      <a:pt x="203" y="48"/>
                    </a:cubicBezTo>
                    <a:cubicBezTo>
                      <a:pt x="210" y="76"/>
                      <a:pt x="215" y="119"/>
                      <a:pt x="214" y="137"/>
                    </a:cubicBezTo>
                    <a:close/>
                  </a:path>
                </a:pathLst>
              </a:custGeom>
              <a:solidFill>
                <a:srgbClr val="F9D37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65" name="Freeform 9"/>
              <p:cNvSpPr/>
              <p:nvPr/>
            </p:nvSpPr>
            <p:spPr>
              <a:xfrm>
                <a:off x="3412" y="1640"/>
                <a:ext cx="411" cy="557"/>
              </a:xfrm>
              <a:custGeom>
                <a:avLst/>
                <a:gdLst>
                  <a:gd name="txL" fmla="*/ 0 w 151"/>
                  <a:gd name="txT" fmla="*/ 0 h 192"/>
                  <a:gd name="txR" fmla="*/ 151 w 151"/>
                  <a:gd name="txB" fmla="*/ 192 h 192"/>
                </a:gdLst>
                <a:ahLst/>
                <a:cxnLst>
                  <a:cxn ang="0">
                    <a:pos x="7232620" y="4639563"/>
                  </a:cxn>
                  <a:cxn ang="0">
                    <a:pos x="8681381" y="14815099"/>
                  </a:cxn>
                  <a:cxn ang="0">
                    <a:pos x="7904254" y="22164909"/>
                  </a:cxn>
                  <a:cxn ang="0">
                    <a:pos x="3395674" y="19459758"/>
                  </a:cxn>
                  <a:cxn ang="0">
                    <a:pos x="246815" y="6246628"/>
                  </a:cxn>
                  <a:cxn ang="0">
                    <a:pos x="3885643" y="712409"/>
                  </a:cxn>
                  <a:cxn ang="0">
                    <a:pos x="7232620" y="4639563"/>
                  </a:cxn>
                </a:cxnLst>
                <a:rect l="txL" t="txT" r="txR" b="txB"/>
                <a:pathLst>
                  <a:path w="151" h="192">
                    <a:moveTo>
                      <a:pt x="119" y="38"/>
                    </a:moveTo>
                    <a:cubicBezTo>
                      <a:pt x="131" y="52"/>
                      <a:pt x="145" y="97"/>
                      <a:pt x="143" y="121"/>
                    </a:cubicBezTo>
                    <a:cubicBezTo>
                      <a:pt x="142" y="146"/>
                      <a:pt x="151" y="171"/>
                      <a:pt x="130" y="181"/>
                    </a:cubicBezTo>
                    <a:cubicBezTo>
                      <a:pt x="107" y="192"/>
                      <a:pt x="96" y="178"/>
                      <a:pt x="56" y="159"/>
                    </a:cubicBezTo>
                    <a:cubicBezTo>
                      <a:pt x="16" y="141"/>
                      <a:pt x="8" y="84"/>
                      <a:pt x="4" y="51"/>
                    </a:cubicBezTo>
                    <a:cubicBezTo>
                      <a:pt x="0" y="18"/>
                      <a:pt x="23" y="0"/>
                      <a:pt x="64" y="6"/>
                    </a:cubicBezTo>
                    <a:cubicBezTo>
                      <a:pt x="88" y="10"/>
                      <a:pt x="107" y="21"/>
                      <a:pt x="119" y="38"/>
                    </a:cubicBezTo>
                    <a:close/>
                  </a:path>
                </a:pathLst>
              </a:custGeom>
              <a:solidFill>
                <a:srgbClr val="F9D37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66" name="Freeform 10"/>
              <p:cNvSpPr/>
              <p:nvPr/>
            </p:nvSpPr>
            <p:spPr>
              <a:xfrm>
                <a:off x="3304" y="2089"/>
                <a:ext cx="301" cy="505"/>
              </a:xfrm>
              <a:custGeom>
                <a:avLst/>
                <a:gdLst>
                  <a:gd name="txL" fmla="*/ 0 w 111"/>
                  <a:gd name="txT" fmla="*/ 0 h 174"/>
                  <a:gd name="txR" fmla="*/ 111 w 111"/>
                  <a:gd name="txB" fmla="*/ 174 h 174"/>
                </a:gdLst>
                <a:ahLst/>
                <a:cxnLst>
                  <a:cxn ang="0">
                    <a:pos x="2560588" y="0"/>
                  </a:cxn>
                  <a:cxn ang="0">
                    <a:pos x="1228140" y="5422626"/>
                  </a:cxn>
                  <a:cxn ang="0">
                    <a:pos x="879921" y="8357071"/>
                  </a:cxn>
                  <a:cxn ang="0">
                    <a:pos x="704991" y="10723134"/>
                  </a:cxn>
                  <a:cxn ang="0">
                    <a:pos x="301019" y="15852368"/>
                  </a:cxn>
                  <a:cxn ang="0">
                    <a:pos x="1528901" y="19800387"/>
                  </a:cxn>
                  <a:cxn ang="0">
                    <a:pos x="4084340" y="21038798"/>
                  </a:cxn>
                  <a:cxn ang="0">
                    <a:pos x="5715693" y="19080223"/>
                  </a:cxn>
                  <a:cxn ang="0">
                    <a:pos x="6405601" y="13662991"/>
                  </a:cxn>
                  <a:cxn ang="0">
                    <a:pos x="5312479" y="4922827"/>
                  </a:cxn>
                  <a:cxn ang="0">
                    <a:pos x="3093413" y="714778"/>
                  </a:cxn>
                </a:cxnLst>
                <a:rect l="txL" t="txT" r="txR" b="txB"/>
                <a:pathLst>
                  <a:path w="111" h="174">
                    <a:moveTo>
                      <a:pt x="44" y="0"/>
                    </a:moveTo>
                    <a:cubicBezTo>
                      <a:pt x="27" y="4"/>
                      <a:pt x="21" y="44"/>
                      <a:pt x="21" y="44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9" y="79"/>
                      <a:pt x="12" y="87"/>
                    </a:cubicBezTo>
                    <a:cubicBezTo>
                      <a:pt x="14" y="96"/>
                      <a:pt x="0" y="103"/>
                      <a:pt x="5" y="129"/>
                    </a:cubicBezTo>
                    <a:cubicBezTo>
                      <a:pt x="10" y="155"/>
                      <a:pt x="9" y="152"/>
                      <a:pt x="26" y="161"/>
                    </a:cubicBezTo>
                    <a:cubicBezTo>
                      <a:pt x="44" y="169"/>
                      <a:pt x="46" y="174"/>
                      <a:pt x="70" y="171"/>
                    </a:cubicBezTo>
                    <a:cubicBezTo>
                      <a:pt x="94" y="168"/>
                      <a:pt x="91" y="157"/>
                      <a:pt x="98" y="155"/>
                    </a:cubicBezTo>
                    <a:cubicBezTo>
                      <a:pt x="104" y="152"/>
                      <a:pt x="108" y="130"/>
                      <a:pt x="110" y="111"/>
                    </a:cubicBezTo>
                    <a:cubicBezTo>
                      <a:pt x="111" y="91"/>
                      <a:pt x="104" y="57"/>
                      <a:pt x="91" y="40"/>
                    </a:cubicBezTo>
                    <a:cubicBezTo>
                      <a:pt x="77" y="23"/>
                      <a:pt x="53" y="6"/>
                      <a:pt x="53" y="6"/>
                    </a:cubicBezTo>
                  </a:path>
                </a:pathLst>
              </a:custGeom>
              <a:solidFill>
                <a:srgbClr val="F9D37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67" name="Freeform 11"/>
              <p:cNvSpPr/>
              <p:nvPr/>
            </p:nvSpPr>
            <p:spPr>
              <a:xfrm>
                <a:off x="3369" y="2875"/>
                <a:ext cx="128" cy="229"/>
              </a:xfrm>
              <a:custGeom>
                <a:avLst/>
                <a:gdLst>
                  <a:gd name="txL" fmla="*/ 0 w 47"/>
                  <a:gd name="txT" fmla="*/ 0 h 79"/>
                  <a:gd name="txR" fmla="*/ 47 w 47"/>
                  <a:gd name="txB" fmla="*/ 79 h 79"/>
                </a:gdLst>
                <a:ahLst/>
                <a:cxnLst>
                  <a:cxn ang="0">
                    <a:pos x="741270" y="128704"/>
                  </a:cxn>
                  <a:cxn ang="0">
                    <a:pos x="66514" y="3266039"/>
                  </a:cxn>
                  <a:cxn ang="0">
                    <a:pos x="429960" y="8629665"/>
                  </a:cxn>
                  <a:cxn ang="0">
                    <a:pos x="1887869" y="9087114"/>
                  </a:cxn>
                  <a:cxn ang="0">
                    <a:pos x="2802189" y="7282936"/>
                  </a:cxn>
                  <a:cxn ang="0">
                    <a:pos x="1952286" y="2297748"/>
                  </a:cxn>
                  <a:cxn ang="0">
                    <a:pos x="741270" y="128704"/>
                  </a:cxn>
                </a:cxnLst>
                <a:rect l="txL" t="txT" r="txR" b="txB"/>
                <a:pathLst>
                  <a:path w="47" h="79">
                    <a:moveTo>
                      <a:pt x="12" y="1"/>
                    </a:moveTo>
                    <a:cubicBezTo>
                      <a:pt x="0" y="5"/>
                      <a:pt x="1" y="11"/>
                      <a:pt x="1" y="27"/>
                    </a:cubicBezTo>
                    <a:cubicBezTo>
                      <a:pt x="0" y="43"/>
                      <a:pt x="2" y="62"/>
                      <a:pt x="7" y="71"/>
                    </a:cubicBezTo>
                    <a:cubicBezTo>
                      <a:pt x="12" y="79"/>
                      <a:pt x="22" y="76"/>
                      <a:pt x="31" y="75"/>
                    </a:cubicBezTo>
                    <a:cubicBezTo>
                      <a:pt x="40" y="74"/>
                      <a:pt x="47" y="67"/>
                      <a:pt x="46" y="60"/>
                    </a:cubicBezTo>
                    <a:cubicBezTo>
                      <a:pt x="46" y="53"/>
                      <a:pt x="37" y="31"/>
                      <a:pt x="32" y="19"/>
                    </a:cubicBezTo>
                    <a:cubicBezTo>
                      <a:pt x="27" y="7"/>
                      <a:pt x="17" y="0"/>
                      <a:pt x="12" y="1"/>
                    </a:cubicBezTo>
                    <a:close/>
                  </a:path>
                </a:pathLst>
              </a:custGeom>
              <a:solidFill>
                <a:srgbClr val="FFECC7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68" name="Freeform 12"/>
              <p:cNvSpPr/>
              <p:nvPr/>
            </p:nvSpPr>
            <p:spPr>
              <a:xfrm>
                <a:off x="3475" y="2823"/>
                <a:ext cx="166" cy="264"/>
              </a:xfrm>
              <a:custGeom>
                <a:avLst/>
                <a:gdLst>
                  <a:gd name="txL" fmla="*/ 0 w 61"/>
                  <a:gd name="txT" fmla="*/ 0 h 91"/>
                  <a:gd name="txR" fmla="*/ 61 w 61"/>
                  <a:gd name="txB" fmla="*/ 91 h 91"/>
                </a:gdLst>
                <a:ahLst/>
                <a:cxnLst>
                  <a:cxn ang="0">
                    <a:pos x="1939702" y="1354448"/>
                  </a:cxn>
                  <a:cxn ang="0">
                    <a:pos x="180265" y="3085815"/>
                  </a:cxn>
                  <a:cxn ang="0">
                    <a:pos x="670986" y="9197760"/>
                  </a:cxn>
                  <a:cxn ang="0">
                    <a:pos x="2250440" y="10306693"/>
                  </a:cxn>
                  <a:cxn ang="0">
                    <a:pos x="3699082" y="8952252"/>
                  </a:cxn>
                  <a:cxn ang="0">
                    <a:pos x="2676775" y="3552686"/>
                  </a:cxn>
                  <a:cxn ang="0">
                    <a:pos x="1939702" y="1354448"/>
                  </a:cxn>
                </a:cxnLst>
                <a:rect l="txL" t="txT" r="txR" b="txB"/>
                <a:pathLst>
                  <a:path w="61" h="91">
                    <a:moveTo>
                      <a:pt x="32" y="11"/>
                    </a:moveTo>
                    <a:cubicBezTo>
                      <a:pt x="20" y="0"/>
                      <a:pt x="0" y="11"/>
                      <a:pt x="3" y="25"/>
                    </a:cubicBezTo>
                    <a:cubicBezTo>
                      <a:pt x="5" y="35"/>
                      <a:pt x="9" y="59"/>
                      <a:pt x="11" y="75"/>
                    </a:cubicBezTo>
                    <a:cubicBezTo>
                      <a:pt x="13" y="91"/>
                      <a:pt x="26" y="87"/>
                      <a:pt x="37" y="84"/>
                    </a:cubicBezTo>
                    <a:cubicBezTo>
                      <a:pt x="49" y="82"/>
                      <a:pt x="60" y="80"/>
                      <a:pt x="61" y="73"/>
                    </a:cubicBezTo>
                    <a:cubicBezTo>
                      <a:pt x="61" y="67"/>
                      <a:pt x="49" y="40"/>
                      <a:pt x="44" y="29"/>
                    </a:cubicBezTo>
                    <a:cubicBezTo>
                      <a:pt x="41" y="24"/>
                      <a:pt x="38" y="16"/>
                      <a:pt x="32" y="11"/>
                    </a:cubicBezTo>
                    <a:close/>
                  </a:path>
                </a:pathLst>
              </a:custGeom>
              <a:solidFill>
                <a:srgbClr val="FFECC7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69" name="Freeform 13"/>
              <p:cNvSpPr/>
              <p:nvPr/>
            </p:nvSpPr>
            <p:spPr>
              <a:xfrm>
                <a:off x="3605" y="2794"/>
                <a:ext cx="145" cy="249"/>
              </a:xfrm>
              <a:custGeom>
                <a:avLst/>
                <a:gdLst>
                  <a:gd name="txL" fmla="*/ 0 w 53"/>
                  <a:gd name="txT" fmla="*/ 0 h 86"/>
                  <a:gd name="txR" fmla="*/ 53 w 53"/>
                  <a:gd name="txB" fmla="*/ 86 h 86"/>
                </a:gdLst>
                <a:ahLst/>
                <a:cxnLst>
                  <a:cxn ang="0">
                    <a:pos x="514966" y="700923"/>
                  </a:cxn>
                  <a:cxn ang="0">
                    <a:pos x="257030" y="4434875"/>
                  </a:cxn>
                  <a:cxn ang="0">
                    <a:pos x="1218222" y="10065118"/>
                  </a:cxn>
                  <a:cxn ang="0">
                    <a:pos x="3408288" y="8035722"/>
                  </a:cxn>
                  <a:cxn ang="0">
                    <a:pos x="2299987" y="2272134"/>
                  </a:cxn>
                  <a:cxn ang="0">
                    <a:pos x="514966" y="700923"/>
                  </a:cxn>
                </a:cxnLst>
                <a:rect l="txL" t="txT" r="txR" b="txB"/>
                <a:pathLst>
                  <a:path w="53" h="86">
                    <a:moveTo>
                      <a:pt x="8" y="6"/>
                    </a:moveTo>
                    <a:cubicBezTo>
                      <a:pt x="0" y="10"/>
                      <a:pt x="1" y="21"/>
                      <a:pt x="4" y="37"/>
                    </a:cubicBezTo>
                    <a:cubicBezTo>
                      <a:pt x="7" y="53"/>
                      <a:pt x="9" y="86"/>
                      <a:pt x="19" y="84"/>
                    </a:cubicBezTo>
                    <a:cubicBezTo>
                      <a:pt x="30" y="83"/>
                      <a:pt x="53" y="77"/>
                      <a:pt x="53" y="67"/>
                    </a:cubicBezTo>
                    <a:cubicBezTo>
                      <a:pt x="53" y="57"/>
                      <a:pt x="42" y="28"/>
                      <a:pt x="36" y="19"/>
                    </a:cubicBezTo>
                    <a:cubicBezTo>
                      <a:pt x="30" y="9"/>
                      <a:pt x="18" y="0"/>
                      <a:pt x="8" y="6"/>
                    </a:cubicBezTo>
                    <a:close/>
                  </a:path>
                </a:pathLst>
              </a:custGeom>
              <a:solidFill>
                <a:srgbClr val="FFECC7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70" name="Freeform 14"/>
              <p:cNvSpPr/>
              <p:nvPr/>
            </p:nvSpPr>
            <p:spPr>
              <a:xfrm>
                <a:off x="3698" y="2742"/>
                <a:ext cx="109" cy="246"/>
              </a:xfrm>
              <a:custGeom>
                <a:avLst/>
                <a:gdLst>
                  <a:gd name="txL" fmla="*/ 0 w 40"/>
                  <a:gd name="txT" fmla="*/ 0 h 85"/>
                  <a:gd name="txR" fmla="*/ 40 w 40"/>
                  <a:gd name="txB" fmla="*/ 85 h 85"/>
                </a:gdLst>
                <a:ahLst/>
                <a:cxnLst>
                  <a:cxn ang="0">
                    <a:pos x="2395662" y="7377668"/>
                  </a:cxn>
                  <a:cxn ang="0">
                    <a:pos x="1426090" y="698695"/>
                  </a:cxn>
                  <a:cxn ang="0">
                    <a:pos x="1177118" y="1694196"/>
                  </a:cxn>
                  <a:cxn ang="0">
                    <a:pos x="562105" y="1325028"/>
                  </a:cxn>
                  <a:cxn ang="0">
                    <a:pos x="248951" y="4656314"/>
                  </a:cxn>
                  <a:cxn ang="0">
                    <a:pos x="181787" y="4783797"/>
                  </a:cxn>
                  <a:cxn ang="0">
                    <a:pos x="1177118" y="10144055"/>
                  </a:cxn>
                  <a:cxn ang="0">
                    <a:pos x="2213430" y="9076497"/>
                  </a:cxn>
                  <a:cxn ang="0">
                    <a:pos x="2395662" y="7377668"/>
                  </a:cxn>
                </a:cxnLst>
                <a:rect l="txL" t="txT" r="txR" b="txB"/>
                <a:pathLst>
                  <a:path w="40" h="85">
                    <a:moveTo>
                      <a:pt x="39" y="62"/>
                    </a:moveTo>
                    <a:cubicBezTo>
                      <a:pt x="38" y="46"/>
                      <a:pt x="30" y="10"/>
                      <a:pt x="23" y="6"/>
                    </a:cubicBezTo>
                    <a:cubicBezTo>
                      <a:pt x="20" y="5"/>
                      <a:pt x="21" y="0"/>
                      <a:pt x="19" y="14"/>
                    </a:cubicBezTo>
                    <a:cubicBezTo>
                      <a:pt x="19" y="14"/>
                      <a:pt x="14" y="8"/>
                      <a:pt x="9" y="11"/>
                    </a:cubicBezTo>
                    <a:cubicBezTo>
                      <a:pt x="0" y="16"/>
                      <a:pt x="4" y="31"/>
                      <a:pt x="4" y="39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9" y="52"/>
                      <a:pt x="19" y="76"/>
                      <a:pt x="19" y="85"/>
                    </a:cubicBezTo>
                    <a:cubicBezTo>
                      <a:pt x="26" y="83"/>
                      <a:pt x="31" y="83"/>
                      <a:pt x="36" y="76"/>
                    </a:cubicBezTo>
                    <a:cubicBezTo>
                      <a:pt x="36" y="76"/>
                      <a:pt x="40" y="72"/>
                      <a:pt x="39" y="62"/>
                    </a:cubicBezTo>
                    <a:close/>
                  </a:path>
                </a:pathLst>
              </a:custGeom>
              <a:solidFill>
                <a:srgbClr val="FFECC7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71" name="Freeform 15"/>
              <p:cNvSpPr/>
              <p:nvPr/>
            </p:nvSpPr>
            <p:spPr>
              <a:xfrm>
                <a:off x="3246" y="2884"/>
                <a:ext cx="128" cy="226"/>
              </a:xfrm>
              <a:custGeom>
                <a:avLst/>
                <a:gdLst>
                  <a:gd name="txL" fmla="*/ 0 w 47"/>
                  <a:gd name="txT" fmla="*/ 0 h 78"/>
                  <a:gd name="txR" fmla="*/ 47 w 47"/>
                  <a:gd name="txB" fmla="*/ 78 h 78"/>
                </a:gdLst>
                <a:ahLst/>
                <a:cxnLst>
                  <a:cxn ang="0">
                    <a:pos x="923310" y="372063"/>
                  </a:cxn>
                  <a:cxn ang="0">
                    <a:pos x="312083" y="2790879"/>
                  </a:cxn>
                  <a:cxn ang="0">
                    <a:pos x="312083" y="6303656"/>
                  </a:cxn>
                  <a:cxn ang="0">
                    <a:pos x="1773663" y="9427172"/>
                  </a:cxn>
                  <a:cxn ang="0">
                    <a:pos x="2514546" y="7251581"/>
                  </a:cxn>
                  <a:cxn ang="0">
                    <a:pos x="2514546" y="3497405"/>
                  </a:cxn>
                  <a:cxn ang="0">
                    <a:pos x="923310" y="372063"/>
                  </a:cxn>
                </a:cxnLst>
                <a:rect l="txL" t="txT" r="txR" b="txB"/>
                <a:pathLst>
                  <a:path w="47" h="78">
                    <a:moveTo>
                      <a:pt x="15" y="3"/>
                    </a:moveTo>
                    <a:cubicBezTo>
                      <a:pt x="6" y="4"/>
                      <a:pt x="6" y="13"/>
                      <a:pt x="5" y="23"/>
                    </a:cubicBezTo>
                    <a:cubicBezTo>
                      <a:pt x="4" y="33"/>
                      <a:pt x="0" y="33"/>
                      <a:pt x="5" y="52"/>
                    </a:cubicBezTo>
                    <a:cubicBezTo>
                      <a:pt x="9" y="71"/>
                      <a:pt x="21" y="78"/>
                      <a:pt x="29" y="78"/>
                    </a:cubicBezTo>
                    <a:cubicBezTo>
                      <a:pt x="36" y="78"/>
                      <a:pt x="38" y="72"/>
                      <a:pt x="41" y="60"/>
                    </a:cubicBezTo>
                    <a:cubicBezTo>
                      <a:pt x="45" y="49"/>
                      <a:pt x="47" y="46"/>
                      <a:pt x="41" y="29"/>
                    </a:cubicBezTo>
                    <a:cubicBezTo>
                      <a:pt x="35" y="13"/>
                      <a:pt x="19" y="0"/>
                      <a:pt x="15" y="3"/>
                    </a:cubicBezTo>
                    <a:close/>
                  </a:path>
                </a:pathLst>
              </a:custGeom>
              <a:solidFill>
                <a:srgbClr val="FFECC7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72" name="Freeform 16"/>
              <p:cNvSpPr/>
              <p:nvPr/>
            </p:nvSpPr>
            <p:spPr>
              <a:xfrm>
                <a:off x="2860" y="2922"/>
                <a:ext cx="395" cy="194"/>
              </a:xfrm>
              <a:custGeom>
                <a:avLst/>
                <a:gdLst>
                  <a:gd name="txL" fmla="*/ 0 w 145"/>
                  <a:gd name="txT" fmla="*/ 0 h 67"/>
                  <a:gd name="txR" fmla="*/ 145 w 145"/>
                  <a:gd name="txB" fmla="*/ 67 h 67"/>
                </a:gdLst>
                <a:ahLst/>
                <a:cxnLst>
                  <a:cxn ang="0">
                    <a:pos x="430694" y="0"/>
                  </a:cxn>
                  <a:cxn ang="0">
                    <a:pos x="248147" y="4061065"/>
                  </a:cxn>
                  <a:cxn ang="0">
                    <a:pos x="785966" y="4565065"/>
                  </a:cxn>
                  <a:cxn ang="0">
                    <a:pos x="1461789" y="5510213"/>
                  </a:cxn>
                  <a:cxn ang="0">
                    <a:pos x="1959235" y="4936905"/>
                  </a:cxn>
                  <a:cxn ang="0">
                    <a:pos x="2520339" y="6467253"/>
                  </a:cxn>
                  <a:cxn ang="0">
                    <a:pos x="3669441" y="6951825"/>
                  </a:cxn>
                  <a:cxn ang="0">
                    <a:pos x="4412831" y="6709678"/>
                  </a:cxn>
                  <a:cxn ang="0">
                    <a:pos x="5759068" y="7337740"/>
                  </a:cxn>
                  <a:cxn ang="0">
                    <a:pos x="6550533" y="6837469"/>
                  </a:cxn>
                  <a:cxn ang="0">
                    <a:pos x="7964191" y="7781496"/>
                  </a:cxn>
                  <a:cxn ang="0">
                    <a:pos x="8822724" y="5880446"/>
                  </a:cxn>
                  <a:cxn ang="0">
                    <a:pos x="8279243" y="1576595"/>
                  </a:cxn>
                  <a:cxn ang="0">
                    <a:pos x="7178223" y="588845"/>
                  </a:cxn>
                  <a:cxn ang="0">
                    <a:pos x="6186468" y="1576595"/>
                  </a:cxn>
                  <a:cxn ang="0">
                    <a:pos x="4840670" y="1576595"/>
                  </a:cxn>
                  <a:cxn ang="0">
                    <a:pos x="3445470" y="1788645"/>
                  </a:cxn>
                  <a:cxn ang="0">
                    <a:pos x="1776955" y="588845"/>
                  </a:cxn>
                  <a:cxn ang="0">
                    <a:pos x="430694" y="0"/>
                  </a:cxn>
                </a:cxnLst>
                <a:rect l="txL" t="txT" r="txR" b="txB"/>
                <a:pathLst>
                  <a:path w="145" h="67">
                    <a:moveTo>
                      <a:pt x="7" y="0"/>
                    </a:moveTo>
                    <a:cubicBezTo>
                      <a:pt x="0" y="12"/>
                      <a:pt x="1" y="29"/>
                      <a:pt x="4" y="34"/>
                    </a:cubicBezTo>
                    <a:cubicBezTo>
                      <a:pt x="8" y="40"/>
                      <a:pt x="11" y="34"/>
                      <a:pt x="13" y="38"/>
                    </a:cubicBezTo>
                    <a:cubicBezTo>
                      <a:pt x="15" y="43"/>
                      <a:pt x="17" y="44"/>
                      <a:pt x="24" y="46"/>
                    </a:cubicBezTo>
                    <a:cubicBezTo>
                      <a:pt x="31" y="47"/>
                      <a:pt x="32" y="41"/>
                      <a:pt x="32" y="41"/>
                    </a:cubicBezTo>
                    <a:cubicBezTo>
                      <a:pt x="36" y="48"/>
                      <a:pt x="32" y="50"/>
                      <a:pt x="41" y="54"/>
                    </a:cubicBezTo>
                    <a:cubicBezTo>
                      <a:pt x="50" y="57"/>
                      <a:pt x="52" y="57"/>
                      <a:pt x="60" y="58"/>
                    </a:cubicBezTo>
                    <a:cubicBezTo>
                      <a:pt x="69" y="58"/>
                      <a:pt x="70" y="62"/>
                      <a:pt x="72" y="56"/>
                    </a:cubicBezTo>
                    <a:cubicBezTo>
                      <a:pt x="76" y="61"/>
                      <a:pt x="88" y="63"/>
                      <a:pt x="94" y="61"/>
                    </a:cubicBezTo>
                    <a:cubicBezTo>
                      <a:pt x="101" y="59"/>
                      <a:pt x="102" y="58"/>
                      <a:pt x="107" y="57"/>
                    </a:cubicBezTo>
                    <a:cubicBezTo>
                      <a:pt x="115" y="63"/>
                      <a:pt x="121" y="67"/>
                      <a:pt x="130" y="65"/>
                    </a:cubicBezTo>
                    <a:cubicBezTo>
                      <a:pt x="139" y="64"/>
                      <a:pt x="143" y="59"/>
                      <a:pt x="144" y="49"/>
                    </a:cubicBezTo>
                    <a:cubicBezTo>
                      <a:pt x="145" y="38"/>
                      <a:pt x="139" y="20"/>
                      <a:pt x="135" y="13"/>
                    </a:cubicBezTo>
                    <a:cubicBezTo>
                      <a:pt x="131" y="5"/>
                      <a:pt x="126" y="3"/>
                      <a:pt x="117" y="5"/>
                    </a:cubicBezTo>
                    <a:cubicBezTo>
                      <a:pt x="108" y="7"/>
                      <a:pt x="108" y="12"/>
                      <a:pt x="101" y="13"/>
                    </a:cubicBezTo>
                    <a:cubicBezTo>
                      <a:pt x="93" y="13"/>
                      <a:pt x="91" y="11"/>
                      <a:pt x="79" y="13"/>
                    </a:cubicBezTo>
                    <a:cubicBezTo>
                      <a:pt x="66" y="16"/>
                      <a:pt x="73" y="16"/>
                      <a:pt x="56" y="15"/>
                    </a:cubicBezTo>
                    <a:cubicBezTo>
                      <a:pt x="39" y="13"/>
                      <a:pt x="38" y="7"/>
                      <a:pt x="29" y="5"/>
                    </a:cubicBezTo>
                    <a:cubicBezTo>
                      <a:pt x="19" y="2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73" name="Freeform 17"/>
              <p:cNvSpPr/>
              <p:nvPr/>
            </p:nvSpPr>
            <p:spPr>
              <a:xfrm>
                <a:off x="2828" y="2994"/>
                <a:ext cx="927" cy="264"/>
              </a:xfrm>
              <a:custGeom>
                <a:avLst/>
                <a:gdLst>
                  <a:gd name="txL" fmla="*/ 0 w 341"/>
                  <a:gd name="txT" fmla="*/ 0 h 91"/>
                  <a:gd name="txR" fmla="*/ 341 w 341"/>
                  <a:gd name="txB" fmla="*/ 91 h 91"/>
                </a:gdLst>
                <a:ahLst/>
                <a:cxnLst>
                  <a:cxn ang="0">
                    <a:pos x="20368151" y="0"/>
                  </a:cxn>
                  <a:cxn ang="0">
                    <a:pos x="20368151" y="3552686"/>
                  </a:cxn>
                  <a:cxn ang="0">
                    <a:pos x="19241322" y="5529607"/>
                  </a:cxn>
                  <a:cxn ang="0">
                    <a:pos x="18161652" y="5996287"/>
                  </a:cxn>
                  <a:cxn ang="0">
                    <a:pos x="17123609" y="6975298"/>
                  </a:cxn>
                  <a:cxn ang="0">
                    <a:pos x="16112130" y="7466466"/>
                  </a:cxn>
                  <a:cxn ang="0">
                    <a:pos x="14787950" y="8324425"/>
                  </a:cxn>
                  <a:cxn ang="0">
                    <a:pos x="13777330" y="9548967"/>
                  </a:cxn>
                  <a:cxn ang="0">
                    <a:pos x="13069429" y="9548967"/>
                  </a:cxn>
                  <a:cxn ang="0">
                    <a:pos x="11993380" y="10641816"/>
                  </a:cxn>
                  <a:cxn ang="0">
                    <a:pos x="10493253" y="9929359"/>
                  </a:cxn>
                  <a:cxn ang="0">
                    <a:pos x="9275529" y="10436099"/>
                  </a:cxn>
                  <a:cxn ang="0">
                    <a:pos x="7784685" y="9929359"/>
                  </a:cxn>
                  <a:cxn ang="0">
                    <a:pos x="6657785" y="10045658"/>
                  </a:cxn>
                  <a:cxn ang="0">
                    <a:pos x="5514453" y="9197760"/>
                  </a:cxn>
                  <a:cxn ang="0">
                    <a:pos x="4425892" y="9287781"/>
                  </a:cxn>
                  <a:cxn ang="0">
                    <a:pos x="2756139" y="8063187"/>
                  </a:cxn>
                  <a:cxn ang="0">
                    <a:pos x="2230696" y="7978539"/>
                  </a:cxn>
                  <a:cxn ang="0">
                    <a:pos x="1321048" y="7727652"/>
                  </a:cxn>
                  <a:cxn ang="0">
                    <a:pos x="244516" y="6622258"/>
                  </a:cxn>
                  <a:cxn ang="0">
                    <a:pos x="1255128" y="1354448"/>
                  </a:cxn>
                </a:cxnLst>
                <a:rect l="txL" t="txT" r="txR" b="txB"/>
                <a:pathLst>
                  <a:path w="341" h="91">
                    <a:moveTo>
                      <a:pt x="340" y="0"/>
                    </a:moveTo>
                    <a:cubicBezTo>
                      <a:pt x="341" y="9"/>
                      <a:pt x="341" y="22"/>
                      <a:pt x="340" y="29"/>
                    </a:cubicBezTo>
                    <a:cubicBezTo>
                      <a:pt x="337" y="34"/>
                      <a:pt x="330" y="42"/>
                      <a:pt x="321" y="45"/>
                    </a:cubicBezTo>
                    <a:cubicBezTo>
                      <a:pt x="311" y="48"/>
                      <a:pt x="308" y="49"/>
                      <a:pt x="303" y="49"/>
                    </a:cubicBezTo>
                    <a:cubicBezTo>
                      <a:pt x="297" y="48"/>
                      <a:pt x="299" y="53"/>
                      <a:pt x="286" y="57"/>
                    </a:cubicBezTo>
                    <a:cubicBezTo>
                      <a:pt x="272" y="61"/>
                      <a:pt x="276" y="53"/>
                      <a:pt x="269" y="61"/>
                    </a:cubicBezTo>
                    <a:cubicBezTo>
                      <a:pt x="262" y="69"/>
                      <a:pt x="253" y="66"/>
                      <a:pt x="247" y="68"/>
                    </a:cubicBezTo>
                    <a:cubicBezTo>
                      <a:pt x="242" y="70"/>
                      <a:pt x="242" y="76"/>
                      <a:pt x="230" y="78"/>
                    </a:cubicBezTo>
                    <a:cubicBezTo>
                      <a:pt x="219" y="80"/>
                      <a:pt x="225" y="76"/>
                      <a:pt x="218" y="78"/>
                    </a:cubicBezTo>
                    <a:cubicBezTo>
                      <a:pt x="210" y="81"/>
                      <a:pt x="213" y="83"/>
                      <a:pt x="200" y="87"/>
                    </a:cubicBezTo>
                    <a:cubicBezTo>
                      <a:pt x="188" y="91"/>
                      <a:pt x="180" y="80"/>
                      <a:pt x="175" y="81"/>
                    </a:cubicBezTo>
                    <a:cubicBezTo>
                      <a:pt x="170" y="81"/>
                      <a:pt x="172" y="83"/>
                      <a:pt x="155" y="85"/>
                    </a:cubicBezTo>
                    <a:cubicBezTo>
                      <a:pt x="137" y="87"/>
                      <a:pt x="137" y="82"/>
                      <a:pt x="130" y="81"/>
                    </a:cubicBezTo>
                    <a:cubicBezTo>
                      <a:pt x="124" y="79"/>
                      <a:pt x="121" y="83"/>
                      <a:pt x="111" y="82"/>
                    </a:cubicBezTo>
                    <a:cubicBezTo>
                      <a:pt x="100" y="80"/>
                      <a:pt x="98" y="75"/>
                      <a:pt x="92" y="75"/>
                    </a:cubicBezTo>
                    <a:cubicBezTo>
                      <a:pt x="85" y="74"/>
                      <a:pt x="88" y="76"/>
                      <a:pt x="74" y="76"/>
                    </a:cubicBezTo>
                    <a:cubicBezTo>
                      <a:pt x="60" y="76"/>
                      <a:pt x="50" y="68"/>
                      <a:pt x="46" y="66"/>
                    </a:cubicBezTo>
                    <a:cubicBezTo>
                      <a:pt x="42" y="64"/>
                      <a:pt x="37" y="65"/>
                      <a:pt x="37" y="65"/>
                    </a:cubicBezTo>
                    <a:cubicBezTo>
                      <a:pt x="37" y="65"/>
                      <a:pt x="30" y="67"/>
                      <a:pt x="22" y="63"/>
                    </a:cubicBezTo>
                    <a:cubicBezTo>
                      <a:pt x="15" y="60"/>
                      <a:pt x="6" y="61"/>
                      <a:pt x="4" y="54"/>
                    </a:cubicBezTo>
                    <a:cubicBezTo>
                      <a:pt x="0" y="42"/>
                      <a:pt x="8" y="20"/>
                      <a:pt x="21" y="1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74" name="Freeform 18"/>
              <p:cNvSpPr/>
              <p:nvPr/>
            </p:nvSpPr>
            <p:spPr>
              <a:xfrm>
                <a:off x="3369" y="2875"/>
                <a:ext cx="128" cy="229"/>
              </a:xfrm>
              <a:custGeom>
                <a:avLst/>
                <a:gdLst>
                  <a:gd name="txL" fmla="*/ 0 w 47"/>
                  <a:gd name="txT" fmla="*/ 0 h 79"/>
                  <a:gd name="txR" fmla="*/ 47 w 47"/>
                  <a:gd name="txB" fmla="*/ 79 h 79"/>
                </a:gdLst>
                <a:ahLst/>
                <a:cxnLst>
                  <a:cxn ang="0">
                    <a:pos x="741270" y="128704"/>
                  </a:cxn>
                  <a:cxn ang="0">
                    <a:pos x="66514" y="3266039"/>
                  </a:cxn>
                  <a:cxn ang="0">
                    <a:pos x="429960" y="8629665"/>
                  </a:cxn>
                  <a:cxn ang="0">
                    <a:pos x="1887869" y="9087114"/>
                  </a:cxn>
                  <a:cxn ang="0">
                    <a:pos x="2802189" y="7282936"/>
                  </a:cxn>
                  <a:cxn ang="0">
                    <a:pos x="1952286" y="2297748"/>
                  </a:cxn>
                  <a:cxn ang="0">
                    <a:pos x="741270" y="128704"/>
                  </a:cxn>
                </a:cxnLst>
                <a:rect l="txL" t="txT" r="txR" b="txB"/>
                <a:pathLst>
                  <a:path w="47" h="79">
                    <a:moveTo>
                      <a:pt x="12" y="1"/>
                    </a:moveTo>
                    <a:cubicBezTo>
                      <a:pt x="0" y="5"/>
                      <a:pt x="1" y="11"/>
                      <a:pt x="1" y="27"/>
                    </a:cubicBezTo>
                    <a:cubicBezTo>
                      <a:pt x="0" y="43"/>
                      <a:pt x="2" y="62"/>
                      <a:pt x="7" y="71"/>
                    </a:cubicBezTo>
                    <a:cubicBezTo>
                      <a:pt x="12" y="79"/>
                      <a:pt x="22" y="76"/>
                      <a:pt x="31" y="75"/>
                    </a:cubicBezTo>
                    <a:cubicBezTo>
                      <a:pt x="40" y="74"/>
                      <a:pt x="47" y="67"/>
                      <a:pt x="46" y="60"/>
                    </a:cubicBezTo>
                    <a:cubicBezTo>
                      <a:pt x="46" y="53"/>
                      <a:pt x="37" y="31"/>
                      <a:pt x="32" y="19"/>
                    </a:cubicBezTo>
                    <a:cubicBezTo>
                      <a:pt x="27" y="7"/>
                      <a:pt x="17" y="0"/>
                      <a:pt x="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75" name="Freeform 19"/>
              <p:cNvSpPr/>
              <p:nvPr/>
            </p:nvSpPr>
            <p:spPr>
              <a:xfrm>
                <a:off x="3475" y="2823"/>
                <a:ext cx="166" cy="264"/>
              </a:xfrm>
              <a:custGeom>
                <a:avLst/>
                <a:gdLst>
                  <a:gd name="txL" fmla="*/ 0 w 61"/>
                  <a:gd name="txT" fmla="*/ 0 h 91"/>
                  <a:gd name="txR" fmla="*/ 61 w 61"/>
                  <a:gd name="txB" fmla="*/ 91 h 91"/>
                </a:gdLst>
                <a:ahLst/>
                <a:cxnLst>
                  <a:cxn ang="0">
                    <a:pos x="1939702" y="1354448"/>
                  </a:cxn>
                  <a:cxn ang="0">
                    <a:pos x="180265" y="3085815"/>
                  </a:cxn>
                  <a:cxn ang="0">
                    <a:pos x="670986" y="9197760"/>
                  </a:cxn>
                  <a:cxn ang="0">
                    <a:pos x="2250440" y="10306693"/>
                  </a:cxn>
                  <a:cxn ang="0">
                    <a:pos x="3699082" y="8952252"/>
                  </a:cxn>
                  <a:cxn ang="0">
                    <a:pos x="2676775" y="3552686"/>
                  </a:cxn>
                  <a:cxn ang="0">
                    <a:pos x="1939702" y="1354448"/>
                  </a:cxn>
                </a:cxnLst>
                <a:rect l="txL" t="txT" r="txR" b="txB"/>
                <a:pathLst>
                  <a:path w="61" h="91">
                    <a:moveTo>
                      <a:pt x="32" y="11"/>
                    </a:moveTo>
                    <a:cubicBezTo>
                      <a:pt x="20" y="0"/>
                      <a:pt x="0" y="11"/>
                      <a:pt x="3" y="25"/>
                    </a:cubicBezTo>
                    <a:cubicBezTo>
                      <a:pt x="5" y="35"/>
                      <a:pt x="9" y="59"/>
                      <a:pt x="11" y="75"/>
                    </a:cubicBezTo>
                    <a:cubicBezTo>
                      <a:pt x="13" y="91"/>
                      <a:pt x="26" y="87"/>
                      <a:pt x="37" y="84"/>
                    </a:cubicBezTo>
                    <a:cubicBezTo>
                      <a:pt x="49" y="82"/>
                      <a:pt x="60" y="80"/>
                      <a:pt x="61" y="73"/>
                    </a:cubicBezTo>
                    <a:cubicBezTo>
                      <a:pt x="61" y="67"/>
                      <a:pt x="49" y="40"/>
                      <a:pt x="44" y="29"/>
                    </a:cubicBezTo>
                    <a:cubicBezTo>
                      <a:pt x="41" y="24"/>
                      <a:pt x="38" y="16"/>
                      <a:pt x="32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76" name="Freeform 20"/>
              <p:cNvSpPr/>
              <p:nvPr/>
            </p:nvSpPr>
            <p:spPr>
              <a:xfrm>
                <a:off x="3605" y="2794"/>
                <a:ext cx="145" cy="249"/>
              </a:xfrm>
              <a:custGeom>
                <a:avLst/>
                <a:gdLst>
                  <a:gd name="txL" fmla="*/ 0 w 53"/>
                  <a:gd name="txT" fmla="*/ 0 h 86"/>
                  <a:gd name="txR" fmla="*/ 53 w 53"/>
                  <a:gd name="txB" fmla="*/ 86 h 86"/>
                </a:gdLst>
                <a:ahLst/>
                <a:cxnLst>
                  <a:cxn ang="0">
                    <a:pos x="514966" y="700923"/>
                  </a:cxn>
                  <a:cxn ang="0">
                    <a:pos x="257030" y="4434875"/>
                  </a:cxn>
                  <a:cxn ang="0">
                    <a:pos x="1218222" y="10065118"/>
                  </a:cxn>
                  <a:cxn ang="0">
                    <a:pos x="3408288" y="8035722"/>
                  </a:cxn>
                  <a:cxn ang="0">
                    <a:pos x="2299987" y="2272134"/>
                  </a:cxn>
                  <a:cxn ang="0">
                    <a:pos x="514966" y="700923"/>
                  </a:cxn>
                </a:cxnLst>
                <a:rect l="txL" t="txT" r="txR" b="txB"/>
                <a:pathLst>
                  <a:path w="53" h="86">
                    <a:moveTo>
                      <a:pt x="8" y="6"/>
                    </a:moveTo>
                    <a:cubicBezTo>
                      <a:pt x="0" y="10"/>
                      <a:pt x="1" y="21"/>
                      <a:pt x="4" y="37"/>
                    </a:cubicBezTo>
                    <a:cubicBezTo>
                      <a:pt x="7" y="53"/>
                      <a:pt x="9" y="86"/>
                      <a:pt x="19" y="84"/>
                    </a:cubicBezTo>
                    <a:cubicBezTo>
                      <a:pt x="30" y="83"/>
                      <a:pt x="53" y="77"/>
                      <a:pt x="53" y="67"/>
                    </a:cubicBezTo>
                    <a:cubicBezTo>
                      <a:pt x="53" y="57"/>
                      <a:pt x="42" y="28"/>
                      <a:pt x="36" y="19"/>
                    </a:cubicBezTo>
                    <a:cubicBezTo>
                      <a:pt x="30" y="9"/>
                      <a:pt x="18" y="0"/>
                      <a:pt x="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77" name="Freeform 21"/>
              <p:cNvSpPr/>
              <p:nvPr/>
            </p:nvSpPr>
            <p:spPr>
              <a:xfrm>
                <a:off x="3698" y="2742"/>
                <a:ext cx="109" cy="243"/>
              </a:xfrm>
              <a:custGeom>
                <a:avLst/>
                <a:gdLst>
                  <a:gd name="txL" fmla="*/ 0 w 40"/>
                  <a:gd name="txT" fmla="*/ 0 h 84"/>
                  <a:gd name="txR" fmla="*/ 40 w 40"/>
                  <a:gd name="txB" fmla="*/ 84 h 84"/>
                </a:gdLst>
                <a:ahLst/>
                <a:cxnLst>
                  <a:cxn ang="0">
                    <a:pos x="2395662" y="7351254"/>
                  </a:cxn>
                  <a:cxn ang="0">
                    <a:pos x="1426090" y="696912"/>
                  </a:cxn>
                  <a:cxn ang="0">
                    <a:pos x="1177118" y="1648116"/>
                  </a:cxn>
                  <a:cxn ang="0">
                    <a:pos x="562105" y="1319305"/>
                  </a:cxn>
                  <a:cxn ang="0">
                    <a:pos x="248951" y="4640718"/>
                  </a:cxn>
                  <a:cxn ang="0">
                    <a:pos x="181787" y="4767764"/>
                  </a:cxn>
                  <a:cxn ang="0">
                    <a:pos x="1109961" y="9602978"/>
                  </a:cxn>
                  <a:cxn ang="0">
                    <a:pos x="2213430" y="9025124"/>
                  </a:cxn>
                  <a:cxn ang="0">
                    <a:pos x="2395662" y="7351254"/>
                  </a:cxn>
                </a:cxnLst>
                <a:rect l="txL" t="txT" r="txR" b="txB"/>
                <a:pathLst>
                  <a:path w="40" h="84">
                    <a:moveTo>
                      <a:pt x="39" y="62"/>
                    </a:moveTo>
                    <a:cubicBezTo>
                      <a:pt x="38" y="46"/>
                      <a:pt x="30" y="10"/>
                      <a:pt x="23" y="6"/>
                    </a:cubicBezTo>
                    <a:cubicBezTo>
                      <a:pt x="20" y="5"/>
                      <a:pt x="21" y="0"/>
                      <a:pt x="19" y="14"/>
                    </a:cubicBezTo>
                    <a:cubicBezTo>
                      <a:pt x="19" y="14"/>
                      <a:pt x="14" y="8"/>
                      <a:pt x="9" y="11"/>
                    </a:cubicBezTo>
                    <a:cubicBezTo>
                      <a:pt x="0" y="16"/>
                      <a:pt x="4" y="31"/>
                      <a:pt x="4" y="39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9" y="52"/>
                      <a:pt x="18" y="72"/>
                      <a:pt x="18" y="81"/>
                    </a:cubicBezTo>
                    <a:cubicBezTo>
                      <a:pt x="26" y="84"/>
                      <a:pt x="31" y="83"/>
                      <a:pt x="36" y="76"/>
                    </a:cubicBezTo>
                    <a:cubicBezTo>
                      <a:pt x="36" y="76"/>
                      <a:pt x="40" y="72"/>
                      <a:pt x="39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78" name="Freeform 22"/>
              <p:cNvSpPr/>
              <p:nvPr/>
            </p:nvSpPr>
            <p:spPr>
              <a:xfrm>
                <a:off x="3246" y="2884"/>
                <a:ext cx="128" cy="226"/>
              </a:xfrm>
              <a:custGeom>
                <a:avLst/>
                <a:gdLst>
                  <a:gd name="txL" fmla="*/ 0 w 47"/>
                  <a:gd name="txT" fmla="*/ 0 h 78"/>
                  <a:gd name="txR" fmla="*/ 47 w 47"/>
                  <a:gd name="txB" fmla="*/ 78 h 78"/>
                </a:gdLst>
                <a:ahLst/>
                <a:cxnLst>
                  <a:cxn ang="0">
                    <a:pos x="923310" y="372063"/>
                  </a:cxn>
                  <a:cxn ang="0">
                    <a:pos x="312083" y="2790879"/>
                  </a:cxn>
                  <a:cxn ang="0">
                    <a:pos x="312083" y="6303656"/>
                  </a:cxn>
                  <a:cxn ang="0">
                    <a:pos x="1773663" y="9427172"/>
                  </a:cxn>
                  <a:cxn ang="0">
                    <a:pos x="2514546" y="7251581"/>
                  </a:cxn>
                  <a:cxn ang="0">
                    <a:pos x="2514546" y="3497405"/>
                  </a:cxn>
                  <a:cxn ang="0">
                    <a:pos x="923310" y="372063"/>
                  </a:cxn>
                </a:cxnLst>
                <a:rect l="txL" t="txT" r="txR" b="txB"/>
                <a:pathLst>
                  <a:path w="47" h="78">
                    <a:moveTo>
                      <a:pt x="15" y="3"/>
                    </a:moveTo>
                    <a:cubicBezTo>
                      <a:pt x="6" y="4"/>
                      <a:pt x="6" y="13"/>
                      <a:pt x="5" y="23"/>
                    </a:cubicBezTo>
                    <a:cubicBezTo>
                      <a:pt x="4" y="33"/>
                      <a:pt x="0" y="33"/>
                      <a:pt x="5" y="52"/>
                    </a:cubicBezTo>
                    <a:cubicBezTo>
                      <a:pt x="9" y="71"/>
                      <a:pt x="21" y="78"/>
                      <a:pt x="29" y="78"/>
                    </a:cubicBezTo>
                    <a:cubicBezTo>
                      <a:pt x="36" y="78"/>
                      <a:pt x="38" y="72"/>
                      <a:pt x="41" y="60"/>
                    </a:cubicBezTo>
                    <a:cubicBezTo>
                      <a:pt x="45" y="49"/>
                      <a:pt x="47" y="46"/>
                      <a:pt x="41" y="29"/>
                    </a:cubicBezTo>
                    <a:cubicBezTo>
                      <a:pt x="35" y="13"/>
                      <a:pt x="19" y="0"/>
                      <a:pt x="1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79" name="Freeform 23"/>
              <p:cNvSpPr/>
              <p:nvPr/>
            </p:nvSpPr>
            <p:spPr>
              <a:xfrm>
                <a:off x="3750" y="2980"/>
                <a:ext cx="19" cy="98"/>
              </a:xfrm>
              <a:custGeom>
                <a:avLst/>
                <a:gdLst>
                  <a:gd name="txL" fmla="*/ 0 w 7"/>
                  <a:gd name="txT" fmla="*/ 0 h 34"/>
                  <a:gd name="txR" fmla="*/ 7 w 7"/>
                  <a:gd name="txB" fmla="*/ 34 h 34"/>
                </a:gdLst>
                <a:ahLst/>
                <a:cxnLst>
                  <a:cxn ang="0">
                    <a:pos x="415880" y="0"/>
                  </a:cxn>
                  <a:cxn ang="0">
                    <a:pos x="0" y="0"/>
                  </a:cxn>
                  <a:cxn ang="0">
                    <a:pos x="0" y="547079"/>
                  </a:cxn>
                  <a:cxn ang="0">
                    <a:pos x="65127" y="547079"/>
                  </a:cxn>
                  <a:cxn ang="0">
                    <a:pos x="65127" y="3872478"/>
                  </a:cxn>
                  <a:cxn ang="0">
                    <a:pos x="415880" y="0"/>
                  </a:cxn>
                  <a:cxn ang="0">
                    <a:pos x="415880" y="0"/>
                  </a:cxn>
                </a:cxnLst>
                <a:rect l="txL" t="txT" r="txR" b="txB"/>
                <a:pathLst>
                  <a:path w="7" h="34">
                    <a:moveTo>
                      <a:pt x="7" y="0"/>
                    </a:moveTo>
                    <a:cubicBezTo>
                      <a:pt x="4" y="0"/>
                      <a:pt x="2" y="1"/>
                      <a:pt x="0" y="0"/>
                    </a:cubicBezTo>
                    <a:cubicBezTo>
                      <a:pt x="0" y="1"/>
                      <a:pt x="0" y="4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16"/>
                      <a:pt x="2" y="27"/>
                      <a:pt x="1" y="34"/>
                    </a:cubicBezTo>
                    <a:cubicBezTo>
                      <a:pt x="7" y="26"/>
                      <a:pt x="7" y="15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80" name="Freeform 24"/>
              <p:cNvSpPr/>
              <p:nvPr/>
            </p:nvSpPr>
            <p:spPr>
              <a:xfrm>
                <a:off x="3695" y="2110"/>
                <a:ext cx="193" cy="452"/>
              </a:xfrm>
              <a:custGeom>
                <a:avLst/>
                <a:gdLst>
                  <a:gd name="txL" fmla="*/ 0 w 71"/>
                  <a:gd name="txT" fmla="*/ 0 h 156"/>
                  <a:gd name="txR" fmla="*/ 71 w 71"/>
                  <a:gd name="txB" fmla="*/ 156 h 156"/>
                </a:gdLst>
                <a:ahLst/>
                <a:cxnLst>
                  <a:cxn ang="0">
                    <a:pos x="2820599" y="1798036"/>
                  </a:cxn>
                  <a:cxn ang="0">
                    <a:pos x="2447743" y="5543962"/>
                  </a:cxn>
                  <a:cxn ang="0">
                    <a:pos x="3064283" y="10376719"/>
                  </a:cxn>
                  <a:cxn ang="0">
                    <a:pos x="730230" y="18855967"/>
                  </a:cxn>
                  <a:cxn ang="0">
                    <a:pos x="1141796" y="14966485"/>
                  </a:cxn>
                  <a:cxn ang="0">
                    <a:pos x="2447743" y="14261759"/>
                  </a:cxn>
                  <a:cxn ang="0">
                    <a:pos x="4254027" y="10764356"/>
                  </a:cxn>
                  <a:cxn ang="0">
                    <a:pos x="3410829" y="5081265"/>
                  </a:cxn>
                  <a:cxn ang="0">
                    <a:pos x="2754860" y="0"/>
                  </a:cxn>
                </a:cxnLst>
                <a:rect l="txL" t="txT" r="txR" b="txB"/>
                <a:pathLst>
                  <a:path w="71" h="156">
                    <a:moveTo>
                      <a:pt x="47" y="15"/>
                    </a:moveTo>
                    <a:cubicBezTo>
                      <a:pt x="51" y="26"/>
                      <a:pt x="39" y="35"/>
                      <a:pt x="41" y="46"/>
                    </a:cubicBezTo>
                    <a:cubicBezTo>
                      <a:pt x="43" y="64"/>
                      <a:pt x="62" y="71"/>
                      <a:pt x="51" y="86"/>
                    </a:cubicBezTo>
                    <a:cubicBezTo>
                      <a:pt x="34" y="109"/>
                      <a:pt x="0" y="113"/>
                      <a:pt x="12" y="156"/>
                    </a:cubicBezTo>
                    <a:cubicBezTo>
                      <a:pt x="11" y="146"/>
                      <a:pt x="10" y="132"/>
                      <a:pt x="19" y="124"/>
                    </a:cubicBezTo>
                    <a:cubicBezTo>
                      <a:pt x="26" y="117"/>
                      <a:pt x="31" y="120"/>
                      <a:pt x="41" y="118"/>
                    </a:cubicBezTo>
                    <a:cubicBezTo>
                      <a:pt x="56" y="114"/>
                      <a:pt x="71" y="107"/>
                      <a:pt x="71" y="89"/>
                    </a:cubicBezTo>
                    <a:cubicBezTo>
                      <a:pt x="71" y="73"/>
                      <a:pt x="62" y="57"/>
                      <a:pt x="57" y="42"/>
                    </a:cubicBezTo>
                    <a:cubicBezTo>
                      <a:pt x="53" y="28"/>
                      <a:pt x="49" y="13"/>
                      <a:pt x="46" y="0"/>
                    </a:cubicBezTo>
                  </a:path>
                </a:pathLst>
              </a:custGeom>
              <a:solidFill>
                <a:srgbClr val="F9D37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81" name="Freeform 25"/>
              <p:cNvSpPr/>
              <p:nvPr/>
            </p:nvSpPr>
            <p:spPr>
              <a:xfrm>
                <a:off x="3649" y="3119"/>
                <a:ext cx="101" cy="368"/>
              </a:xfrm>
              <a:custGeom>
                <a:avLst/>
                <a:gdLst>
                  <a:gd name="txL" fmla="*/ 0 w 37"/>
                  <a:gd name="txT" fmla="*/ 0 h 127"/>
                  <a:gd name="txR" fmla="*/ 37 w 37"/>
                  <a:gd name="txB" fmla="*/ 127 h 127"/>
                </a:gdLst>
                <a:ahLst/>
                <a:cxnLst>
                  <a:cxn ang="0">
                    <a:pos x="2321059" y="0"/>
                  </a:cxn>
                  <a:cxn ang="0">
                    <a:pos x="2256476" y="8841569"/>
                  </a:cxn>
                  <a:cxn ang="0">
                    <a:pos x="0" y="15352684"/>
                  </a:cxn>
                  <a:cxn ang="0">
                    <a:pos x="1698746" y="11724723"/>
                  </a:cxn>
                  <a:cxn ang="0">
                    <a:pos x="1128244" y="8354366"/>
                  </a:cxn>
                  <a:cxn ang="0">
                    <a:pos x="2136876" y="0"/>
                  </a:cxn>
                </a:cxnLst>
                <a:rect l="txL" t="txT" r="txR" b="txB"/>
                <a:pathLst>
                  <a:path w="37" h="127">
                    <a:moveTo>
                      <a:pt x="37" y="0"/>
                    </a:moveTo>
                    <a:cubicBezTo>
                      <a:pt x="27" y="25"/>
                      <a:pt x="35" y="47"/>
                      <a:pt x="36" y="73"/>
                    </a:cubicBezTo>
                    <a:cubicBezTo>
                      <a:pt x="37" y="105"/>
                      <a:pt x="22" y="108"/>
                      <a:pt x="0" y="127"/>
                    </a:cubicBezTo>
                    <a:cubicBezTo>
                      <a:pt x="9" y="120"/>
                      <a:pt x="27" y="111"/>
                      <a:pt x="27" y="97"/>
                    </a:cubicBezTo>
                    <a:cubicBezTo>
                      <a:pt x="28" y="89"/>
                      <a:pt x="19" y="78"/>
                      <a:pt x="18" y="69"/>
                    </a:cubicBezTo>
                    <a:cubicBezTo>
                      <a:pt x="13" y="43"/>
                      <a:pt x="15" y="19"/>
                      <a:pt x="34" y="0"/>
                    </a:cubicBezTo>
                  </a:path>
                </a:pathLst>
              </a:custGeom>
              <a:solidFill>
                <a:srgbClr val="F9D37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82" name="Freeform 26"/>
              <p:cNvSpPr/>
              <p:nvPr/>
            </p:nvSpPr>
            <p:spPr>
              <a:xfrm>
                <a:off x="3211" y="3270"/>
                <a:ext cx="335" cy="307"/>
              </a:xfrm>
              <a:custGeom>
                <a:avLst/>
                <a:gdLst>
                  <a:gd name="txL" fmla="*/ 0 w 123"/>
                  <a:gd name="txT" fmla="*/ 0 h 106"/>
                  <a:gd name="txR" fmla="*/ 123 w 123"/>
                  <a:gd name="txB" fmla="*/ 106 h 106"/>
                </a:gdLst>
                <a:ahLst/>
                <a:cxnLst>
                  <a:cxn ang="0">
                    <a:pos x="6358884" y="960852"/>
                  </a:cxn>
                  <a:cxn ang="0">
                    <a:pos x="7348294" y="4817169"/>
                  </a:cxn>
                  <a:cxn ang="0">
                    <a:pos x="6488967" y="8891960"/>
                  </a:cxn>
                  <a:cxn ang="0">
                    <a:pos x="4090996" y="12372288"/>
                  </a:cxn>
                  <a:cxn ang="0">
                    <a:pos x="0" y="11411508"/>
                  </a:cxn>
                  <a:cxn ang="0">
                    <a:pos x="2316757" y="10466568"/>
                  </a:cxn>
                  <a:cxn ang="0">
                    <a:pos x="5210190" y="9263053"/>
                  </a:cxn>
                  <a:cxn ang="0">
                    <a:pos x="6669889" y="2164153"/>
                  </a:cxn>
                </a:cxnLst>
                <a:rect l="txL" t="txT" r="txR" b="txB"/>
                <a:pathLst>
                  <a:path w="123" h="106">
                    <a:moveTo>
                      <a:pt x="104" y="8"/>
                    </a:moveTo>
                    <a:cubicBezTo>
                      <a:pt x="123" y="0"/>
                      <a:pt x="119" y="29"/>
                      <a:pt x="120" y="40"/>
                    </a:cubicBezTo>
                    <a:cubicBezTo>
                      <a:pt x="120" y="60"/>
                      <a:pt x="118" y="59"/>
                      <a:pt x="106" y="74"/>
                    </a:cubicBezTo>
                    <a:cubicBezTo>
                      <a:pt x="95" y="86"/>
                      <a:pt x="84" y="100"/>
                      <a:pt x="67" y="103"/>
                    </a:cubicBezTo>
                    <a:cubicBezTo>
                      <a:pt x="46" y="106"/>
                      <a:pt x="19" y="101"/>
                      <a:pt x="0" y="95"/>
                    </a:cubicBezTo>
                    <a:cubicBezTo>
                      <a:pt x="8" y="96"/>
                      <a:pt x="26" y="89"/>
                      <a:pt x="38" y="87"/>
                    </a:cubicBezTo>
                    <a:cubicBezTo>
                      <a:pt x="54" y="86"/>
                      <a:pt x="70" y="86"/>
                      <a:pt x="85" y="77"/>
                    </a:cubicBezTo>
                    <a:cubicBezTo>
                      <a:pt x="105" y="67"/>
                      <a:pt x="116" y="37"/>
                      <a:pt x="109" y="18"/>
                    </a:cubicBezTo>
                  </a:path>
                </a:pathLst>
              </a:custGeom>
              <a:solidFill>
                <a:srgbClr val="F9D37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83" name="Freeform 27"/>
              <p:cNvSpPr/>
              <p:nvPr/>
            </p:nvSpPr>
            <p:spPr>
              <a:xfrm>
                <a:off x="3382" y="3362"/>
                <a:ext cx="362" cy="209"/>
              </a:xfrm>
              <a:custGeom>
                <a:avLst/>
                <a:gdLst>
                  <a:gd name="txL" fmla="*/ 0 w 133"/>
                  <a:gd name="txT" fmla="*/ 0 h 72"/>
                  <a:gd name="txR" fmla="*/ 133 w 133"/>
                  <a:gd name="txB" fmla="*/ 72 h 72"/>
                </a:gdLst>
                <a:ahLst/>
                <a:cxnLst>
                  <a:cxn ang="0">
                    <a:pos x="0" y="8882755"/>
                  </a:cxn>
                  <a:cxn ang="0">
                    <a:pos x="4795176" y="6029132"/>
                  </a:cxn>
                  <a:cxn ang="0">
                    <a:pos x="7584645" y="0"/>
                  </a:cxn>
                  <a:cxn ang="0">
                    <a:pos x="6675198" y="2591057"/>
                  </a:cxn>
                  <a:cxn ang="0">
                    <a:pos x="5156950" y="4551436"/>
                  </a:cxn>
                  <a:cxn ang="0">
                    <a:pos x="2433339" y="4082548"/>
                  </a:cxn>
                </a:cxnLst>
                <a:rect l="txL" t="txT" r="txR" b="txB"/>
                <a:pathLst>
                  <a:path w="133" h="72">
                    <a:moveTo>
                      <a:pt x="0" y="72"/>
                    </a:moveTo>
                    <a:cubicBezTo>
                      <a:pt x="27" y="68"/>
                      <a:pt x="52" y="55"/>
                      <a:pt x="79" y="49"/>
                    </a:cubicBezTo>
                    <a:cubicBezTo>
                      <a:pt x="99" y="45"/>
                      <a:pt x="133" y="26"/>
                      <a:pt x="125" y="0"/>
                    </a:cubicBezTo>
                    <a:cubicBezTo>
                      <a:pt x="128" y="14"/>
                      <a:pt x="119" y="17"/>
                      <a:pt x="110" y="21"/>
                    </a:cubicBezTo>
                    <a:cubicBezTo>
                      <a:pt x="101" y="26"/>
                      <a:pt x="94" y="32"/>
                      <a:pt x="85" y="37"/>
                    </a:cubicBezTo>
                    <a:cubicBezTo>
                      <a:pt x="67" y="48"/>
                      <a:pt x="53" y="46"/>
                      <a:pt x="40" y="33"/>
                    </a:cubicBezTo>
                  </a:path>
                </a:pathLst>
              </a:custGeom>
              <a:solidFill>
                <a:srgbClr val="F9D37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84" name="Freeform 28"/>
              <p:cNvSpPr/>
              <p:nvPr/>
            </p:nvSpPr>
            <p:spPr>
              <a:xfrm>
                <a:off x="2801" y="3162"/>
                <a:ext cx="285" cy="148"/>
              </a:xfrm>
              <a:custGeom>
                <a:avLst/>
                <a:gdLst>
                  <a:gd name="txL" fmla="*/ 0 w 105"/>
                  <a:gd name="txT" fmla="*/ 0 h 51"/>
                  <a:gd name="txR" fmla="*/ 105 w 105"/>
                  <a:gd name="txB" fmla="*/ 51 h 51"/>
                </a:gdLst>
                <a:ahLst/>
                <a:cxnLst>
                  <a:cxn ang="0">
                    <a:pos x="0" y="0"/>
                  </a:cxn>
                  <a:cxn ang="0">
                    <a:pos x="1128817" y="3676117"/>
                  </a:cxn>
                  <a:cxn ang="0">
                    <a:pos x="2775175" y="6262049"/>
                  </a:cxn>
                  <a:cxn ang="0">
                    <a:pos x="3366966" y="2961747"/>
                  </a:cxn>
                  <a:cxn ang="0">
                    <a:pos x="6190157" y="3808029"/>
                  </a:cxn>
                  <a:cxn ang="0">
                    <a:pos x="3191056" y="1866463"/>
                  </a:cxn>
                  <a:cxn ang="0">
                    <a:pos x="647802" y="513113"/>
                  </a:cxn>
                </a:cxnLst>
                <a:rect l="txL" t="txT" r="txR" b="txB"/>
                <a:pathLst>
                  <a:path w="105" h="51">
                    <a:moveTo>
                      <a:pt x="0" y="0"/>
                    </a:moveTo>
                    <a:cubicBezTo>
                      <a:pt x="7" y="9"/>
                      <a:pt x="10" y="21"/>
                      <a:pt x="19" y="30"/>
                    </a:cubicBezTo>
                    <a:cubicBezTo>
                      <a:pt x="26" y="37"/>
                      <a:pt x="44" y="42"/>
                      <a:pt x="47" y="51"/>
                    </a:cubicBezTo>
                    <a:cubicBezTo>
                      <a:pt x="42" y="35"/>
                      <a:pt x="33" y="22"/>
                      <a:pt x="57" y="24"/>
                    </a:cubicBezTo>
                    <a:cubicBezTo>
                      <a:pt x="70" y="25"/>
                      <a:pt x="93" y="38"/>
                      <a:pt x="105" y="31"/>
                    </a:cubicBezTo>
                    <a:cubicBezTo>
                      <a:pt x="88" y="28"/>
                      <a:pt x="71" y="17"/>
                      <a:pt x="54" y="15"/>
                    </a:cubicBezTo>
                    <a:cubicBezTo>
                      <a:pt x="40" y="14"/>
                      <a:pt x="22" y="16"/>
                      <a:pt x="11" y="4"/>
                    </a:cubicBezTo>
                  </a:path>
                </a:pathLst>
              </a:custGeom>
              <a:solidFill>
                <a:srgbClr val="F9D37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85" name="Freeform 29"/>
              <p:cNvSpPr/>
              <p:nvPr/>
            </p:nvSpPr>
            <p:spPr>
              <a:xfrm>
                <a:off x="2357" y="2605"/>
                <a:ext cx="144" cy="157"/>
              </a:xfrm>
              <a:custGeom>
                <a:avLst/>
                <a:gdLst>
                  <a:gd name="txL" fmla="*/ 0 w 53"/>
                  <a:gd name="txT" fmla="*/ 0 h 54"/>
                  <a:gd name="txR" fmla="*/ 53 w 53"/>
                  <a:gd name="txB" fmla="*/ 54 h 54"/>
                </a:gdLst>
                <a:ahLst/>
                <a:cxnLst>
                  <a:cxn ang="0">
                    <a:pos x="306204" y="2374326"/>
                  </a:cxn>
                  <a:cxn ang="0">
                    <a:pos x="2743537" y="3282147"/>
                  </a:cxn>
                  <a:cxn ang="0">
                    <a:pos x="0" y="1900247"/>
                  </a:cxn>
                </a:cxnLst>
                <a:rect l="txL" t="txT" r="txR" b="txB"/>
                <a:pathLst>
                  <a:path w="53" h="54">
                    <a:moveTo>
                      <a:pt x="5" y="19"/>
                    </a:moveTo>
                    <a:cubicBezTo>
                      <a:pt x="17" y="29"/>
                      <a:pt x="39" y="54"/>
                      <a:pt x="46" y="26"/>
                    </a:cubicBezTo>
                    <a:cubicBezTo>
                      <a:pt x="53" y="0"/>
                      <a:pt x="15" y="11"/>
                      <a:pt x="0" y="15"/>
                    </a:cubicBezTo>
                  </a:path>
                </a:pathLst>
              </a:custGeom>
              <a:solidFill>
                <a:srgbClr val="F9D37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86" name="Freeform 30"/>
              <p:cNvSpPr/>
              <p:nvPr/>
            </p:nvSpPr>
            <p:spPr>
              <a:xfrm>
                <a:off x="2031" y="2684"/>
                <a:ext cx="332" cy="356"/>
              </a:xfrm>
              <a:custGeom>
                <a:avLst/>
                <a:gdLst>
                  <a:gd name="txL" fmla="*/ 0 w 122"/>
                  <a:gd name="txT" fmla="*/ 0 h 123"/>
                  <a:gd name="txR" fmla="*/ 122 w 122"/>
                  <a:gd name="txB" fmla="*/ 123 h 123"/>
                </a:gdLst>
                <a:ahLst/>
                <a:cxnLst>
                  <a:cxn ang="0">
                    <a:pos x="2250440" y="5032558"/>
                  </a:cxn>
                  <a:cxn ang="0">
                    <a:pos x="5704930" y="2762844"/>
                  </a:cxn>
                  <a:cxn ang="0">
                    <a:pos x="7389575" y="10975856"/>
                  </a:cxn>
                  <a:cxn ang="0">
                    <a:pos x="4189661" y="11916900"/>
                  </a:cxn>
                  <a:cxn ang="0">
                    <a:pos x="2601764" y="14565774"/>
                  </a:cxn>
                  <a:cxn ang="0">
                    <a:pos x="0" y="11843564"/>
                  </a:cxn>
                  <a:cxn ang="0">
                    <a:pos x="2601764" y="11715983"/>
                  </a:cxn>
                  <a:cxn ang="0">
                    <a:pos x="3585399" y="9563891"/>
                  </a:cxn>
                  <a:cxn ang="0">
                    <a:pos x="4673790" y="8451059"/>
                  </a:cxn>
                  <a:cxn ang="0">
                    <a:pos x="5098268" y="5357768"/>
                  </a:cxn>
                  <a:cxn ang="0">
                    <a:pos x="2914414" y="4786171"/>
                  </a:cxn>
                </a:cxnLst>
                <a:rect l="txL" t="txT" r="txR" b="txB"/>
                <a:pathLst>
                  <a:path w="122" h="123">
                    <a:moveTo>
                      <a:pt x="37" y="42"/>
                    </a:moveTo>
                    <a:cubicBezTo>
                      <a:pt x="48" y="19"/>
                      <a:pt x="75" y="0"/>
                      <a:pt x="94" y="23"/>
                    </a:cubicBezTo>
                    <a:cubicBezTo>
                      <a:pt x="108" y="40"/>
                      <a:pt x="120" y="70"/>
                      <a:pt x="122" y="92"/>
                    </a:cubicBezTo>
                    <a:cubicBezTo>
                      <a:pt x="103" y="95"/>
                      <a:pt x="86" y="86"/>
                      <a:pt x="69" y="100"/>
                    </a:cubicBezTo>
                    <a:cubicBezTo>
                      <a:pt x="60" y="108"/>
                      <a:pt x="57" y="122"/>
                      <a:pt x="43" y="122"/>
                    </a:cubicBezTo>
                    <a:cubicBezTo>
                      <a:pt x="30" y="123"/>
                      <a:pt x="9" y="107"/>
                      <a:pt x="0" y="99"/>
                    </a:cubicBezTo>
                    <a:cubicBezTo>
                      <a:pt x="12" y="104"/>
                      <a:pt x="31" y="104"/>
                      <a:pt x="43" y="98"/>
                    </a:cubicBezTo>
                    <a:cubicBezTo>
                      <a:pt x="50" y="93"/>
                      <a:pt x="52" y="86"/>
                      <a:pt x="59" y="80"/>
                    </a:cubicBezTo>
                    <a:cubicBezTo>
                      <a:pt x="64" y="75"/>
                      <a:pt x="70" y="75"/>
                      <a:pt x="77" y="71"/>
                    </a:cubicBezTo>
                    <a:cubicBezTo>
                      <a:pt x="85" y="66"/>
                      <a:pt x="100" y="52"/>
                      <a:pt x="84" y="45"/>
                    </a:cubicBezTo>
                    <a:cubicBezTo>
                      <a:pt x="74" y="41"/>
                      <a:pt x="51" y="58"/>
                      <a:pt x="48" y="40"/>
                    </a:cubicBezTo>
                  </a:path>
                </a:pathLst>
              </a:custGeom>
              <a:solidFill>
                <a:srgbClr val="F9D37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87" name="Freeform 31"/>
              <p:cNvSpPr/>
              <p:nvPr/>
            </p:nvSpPr>
            <p:spPr>
              <a:xfrm>
                <a:off x="2735" y="2710"/>
                <a:ext cx="1004" cy="243"/>
              </a:xfrm>
              <a:custGeom>
                <a:avLst/>
                <a:gdLst>
                  <a:gd name="txL" fmla="*/ 0 w 369"/>
                  <a:gd name="txT" fmla="*/ 0 h 84"/>
                  <a:gd name="txR" fmla="*/ 369 w 369"/>
                  <a:gd name="txB" fmla="*/ 84 h 84"/>
                </a:gdLst>
                <a:ahLst/>
                <a:cxnLst>
                  <a:cxn ang="0">
                    <a:pos x="0" y="0"/>
                  </a:cxn>
                  <a:cxn ang="0">
                    <a:pos x="1267494" y="3080506"/>
                  </a:cxn>
                  <a:cxn ang="0">
                    <a:pos x="2180470" y="4879761"/>
                  </a:cxn>
                  <a:cxn ang="0">
                    <a:pos x="3799716" y="8087503"/>
                  </a:cxn>
                  <a:cxn ang="0">
                    <a:pos x="8476312" y="9152369"/>
                  </a:cxn>
                  <a:cxn ang="0">
                    <a:pos x="9497475" y="8328217"/>
                  </a:cxn>
                  <a:cxn ang="0">
                    <a:pos x="10647797" y="7960258"/>
                  </a:cxn>
                  <a:cxn ang="0">
                    <a:pos x="11991201" y="6527287"/>
                  </a:cxn>
                  <a:cxn ang="0">
                    <a:pos x="13183560" y="6768222"/>
                  </a:cxn>
                  <a:cxn ang="0">
                    <a:pos x="14408919" y="5703768"/>
                  </a:cxn>
                  <a:cxn ang="0">
                    <a:pos x="15920197" y="5576716"/>
                  </a:cxn>
                  <a:cxn ang="0">
                    <a:pos x="17481234" y="4511659"/>
                  </a:cxn>
                  <a:cxn ang="0">
                    <a:pos x="18944995" y="4399813"/>
                  </a:cxn>
                  <a:cxn ang="0">
                    <a:pos x="19836862" y="3319548"/>
                  </a:cxn>
                  <a:cxn ang="0">
                    <a:pos x="20920975" y="3319548"/>
                  </a:cxn>
                  <a:cxn ang="0">
                    <a:pos x="22326422" y="1432340"/>
                  </a:cxn>
                  <a:cxn ang="0">
                    <a:pos x="20816309" y="2495581"/>
                  </a:cxn>
                  <a:cxn ang="0">
                    <a:pos x="19304976" y="2495581"/>
                  </a:cxn>
                  <a:cxn ang="0">
                    <a:pos x="18322243" y="3207768"/>
                  </a:cxn>
                  <a:cxn ang="0">
                    <a:pos x="17121220" y="3080506"/>
                  </a:cxn>
                  <a:cxn ang="0">
                    <a:pos x="15853732" y="4272565"/>
                  </a:cxn>
                  <a:cxn ang="0">
                    <a:pos x="14457198" y="4272565"/>
                  </a:cxn>
                  <a:cxn ang="0">
                    <a:pos x="12585144" y="5576716"/>
                  </a:cxn>
                  <a:cxn ang="0">
                    <a:pos x="11317631" y="5464676"/>
                  </a:cxn>
                  <a:cxn ang="0">
                    <a:pos x="9070974" y="7136106"/>
                  </a:cxn>
                  <a:cxn ang="0">
                    <a:pos x="5205206" y="7351254"/>
                  </a:cxn>
                  <a:cxn ang="0">
                    <a:pos x="2492867" y="3448610"/>
                  </a:cxn>
                  <a:cxn ang="0">
                    <a:pos x="180140" y="0"/>
                  </a:cxn>
                </a:cxnLst>
                <a:rect l="txL" t="txT" r="txR" b="txB"/>
                <a:pathLst>
                  <a:path w="369" h="84">
                    <a:moveTo>
                      <a:pt x="0" y="0"/>
                    </a:moveTo>
                    <a:cubicBezTo>
                      <a:pt x="8" y="5"/>
                      <a:pt x="14" y="18"/>
                      <a:pt x="21" y="26"/>
                    </a:cubicBezTo>
                    <a:cubicBezTo>
                      <a:pt x="26" y="31"/>
                      <a:pt x="32" y="36"/>
                      <a:pt x="36" y="41"/>
                    </a:cubicBezTo>
                    <a:cubicBezTo>
                      <a:pt x="45" y="52"/>
                      <a:pt x="51" y="62"/>
                      <a:pt x="63" y="68"/>
                    </a:cubicBezTo>
                    <a:cubicBezTo>
                      <a:pt x="88" y="80"/>
                      <a:pt x="115" y="84"/>
                      <a:pt x="140" y="77"/>
                    </a:cubicBezTo>
                    <a:cubicBezTo>
                      <a:pt x="145" y="75"/>
                      <a:pt x="151" y="72"/>
                      <a:pt x="157" y="70"/>
                    </a:cubicBezTo>
                    <a:cubicBezTo>
                      <a:pt x="164" y="69"/>
                      <a:pt x="170" y="69"/>
                      <a:pt x="176" y="67"/>
                    </a:cubicBezTo>
                    <a:cubicBezTo>
                      <a:pt x="182" y="65"/>
                      <a:pt x="189" y="57"/>
                      <a:pt x="198" y="55"/>
                    </a:cubicBezTo>
                    <a:cubicBezTo>
                      <a:pt x="204" y="54"/>
                      <a:pt x="214" y="57"/>
                      <a:pt x="218" y="57"/>
                    </a:cubicBezTo>
                    <a:cubicBezTo>
                      <a:pt x="226" y="56"/>
                      <a:pt x="232" y="50"/>
                      <a:pt x="238" y="48"/>
                    </a:cubicBezTo>
                    <a:cubicBezTo>
                      <a:pt x="247" y="46"/>
                      <a:pt x="253" y="51"/>
                      <a:pt x="263" y="47"/>
                    </a:cubicBezTo>
                    <a:cubicBezTo>
                      <a:pt x="272" y="44"/>
                      <a:pt x="279" y="38"/>
                      <a:pt x="289" y="38"/>
                    </a:cubicBezTo>
                    <a:cubicBezTo>
                      <a:pt x="302" y="38"/>
                      <a:pt x="303" y="42"/>
                      <a:pt x="313" y="37"/>
                    </a:cubicBezTo>
                    <a:cubicBezTo>
                      <a:pt x="317" y="34"/>
                      <a:pt x="322" y="29"/>
                      <a:pt x="328" y="28"/>
                    </a:cubicBezTo>
                    <a:cubicBezTo>
                      <a:pt x="332" y="26"/>
                      <a:pt x="342" y="29"/>
                      <a:pt x="346" y="28"/>
                    </a:cubicBezTo>
                    <a:cubicBezTo>
                      <a:pt x="355" y="25"/>
                      <a:pt x="362" y="16"/>
                      <a:pt x="369" y="12"/>
                    </a:cubicBezTo>
                    <a:cubicBezTo>
                      <a:pt x="360" y="15"/>
                      <a:pt x="353" y="20"/>
                      <a:pt x="344" y="21"/>
                    </a:cubicBezTo>
                    <a:cubicBezTo>
                      <a:pt x="337" y="22"/>
                      <a:pt x="327" y="19"/>
                      <a:pt x="319" y="21"/>
                    </a:cubicBezTo>
                    <a:cubicBezTo>
                      <a:pt x="313" y="22"/>
                      <a:pt x="309" y="25"/>
                      <a:pt x="303" y="27"/>
                    </a:cubicBezTo>
                    <a:cubicBezTo>
                      <a:pt x="294" y="29"/>
                      <a:pt x="292" y="26"/>
                      <a:pt x="283" y="26"/>
                    </a:cubicBezTo>
                    <a:cubicBezTo>
                      <a:pt x="276" y="26"/>
                      <a:pt x="269" y="34"/>
                      <a:pt x="262" y="36"/>
                    </a:cubicBezTo>
                    <a:cubicBezTo>
                      <a:pt x="255" y="38"/>
                      <a:pt x="246" y="35"/>
                      <a:pt x="239" y="36"/>
                    </a:cubicBezTo>
                    <a:cubicBezTo>
                      <a:pt x="226" y="38"/>
                      <a:pt x="221" y="46"/>
                      <a:pt x="208" y="47"/>
                    </a:cubicBezTo>
                    <a:cubicBezTo>
                      <a:pt x="201" y="48"/>
                      <a:pt x="194" y="44"/>
                      <a:pt x="187" y="46"/>
                    </a:cubicBezTo>
                    <a:cubicBezTo>
                      <a:pt x="177" y="48"/>
                      <a:pt x="160" y="58"/>
                      <a:pt x="150" y="60"/>
                    </a:cubicBezTo>
                    <a:cubicBezTo>
                      <a:pt x="129" y="65"/>
                      <a:pt x="107" y="66"/>
                      <a:pt x="86" y="62"/>
                    </a:cubicBezTo>
                    <a:cubicBezTo>
                      <a:pt x="65" y="58"/>
                      <a:pt x="52" y="45"/>
                      <a:pt x="41" y="29"/>
                    </a:cubicBezTo>
                    <a:cubicBezTo>
                      <a:pt x="30" y="13"/>
                      <a:pt x="21" y="8"/>
                      <a:pt x="3" y="0"/>
                    </a:cubicBezTo>
                  </a:path>
                </a:pathLst>
              </a:custGeom>
              <a:solidFill>
                <a:srgbClr val="F9D37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88" name="Freeform 32"/>
              <p:cNvSpPr/>
              <p:nvPr/>
            </p:nvSpPr>
            <p:spPr>
              <a:xfrm>
                <a:off x="2523" y="2652"/>
                <a:ext cx="144" cy="348"/>
              </a:xfrm>
              <a:custGeom>
                <a:avLst/>
                <a:gdLst>
                  <a:gd name="txL" fmla="*/ 0 w 53"/>
                  <a:gd name="txT" fmla="*/ 0 h 120"/>
                  <a:gd name="txR" fmla="*/ 53 w 53"/>
                  <a:gd name="txB" fmla="*/ 120 h 120"/>
                </a:gdLst>
                <a:ahLst/>
                <a:cxnLst>
                  <a:cxn ang="0">
                    <a:pos x="0" y="0"/>
                  </a:cxn>
                  <a:cxn ang="0">
                    <a:pos x="2848051" y="3656938"/>
                  </a:cxn>
                  <a:cxn ang="0">
                    <a:pos x="2565232" y="8169388"/>
                  </a:cxn>
                  <a:cxn ang="0">
                    <a:pos x="3153054" y="14636766"/>
                  </a:cxn>
                  <a:cxn ang="0">
                    <a:pos x="2208906" y="10139288"/>
                  </a:cxn>
                  <a:cxn ang="0">
                    <a:pos x="1838462" y="5252904"/>
                  </a:cxn>
                  <a:cxn ang="0">
                    <a:pos x="178245" y="710889"/>
                  </a:cxn>
                </a:cxnLst>
                <a:rect l="txL" t="txT" r="txR" b="txB"/>
                <a:pathLst>
                  <a:path w="53" h="120">
                    <a:moveTo>
                      <a:pt x="0" y="0"/>
                    </a:moveTo>
                    <a:cubicBezTo>
                      <a:pt x="18" y="0"/>
                      <a:pt x="46" y="8"/>
                      <a:pt x="48" y="30"/>
                    </a:cubicBezTo>
                    <a:cubicBezTo>
                      <a:pt x="49" y="42"/>
                      <a:pt x="43" y="55"/>
                      <a:pt x="43" y="67"/>
                    </a:cubicBezTo>
                    <a:cubicBezTo>
                      <a:pt x="43" y="86"/>
                      <a:pt x="50" y="103"/>
                      <a:pt x="53" y="120"/>
                    </a:cubicBezTo>
                    <a:cubicBezTo>
                      <a:pt x="46" y="108"/>
                      <a:pt x="41" y="96"/>
                      <a:pt x="37" y="83"/>
                    </a:cubicBezTo>
                    <a:cubicBezTo>
                      <a:pt x="33" y="69"/>
                      <a:pt x="33" y="57"/>
                      <a:pt x="31" y="43"/>
                    </a:cubicBezTo>
                    <a:cubicBezTo>
                      <a:pt x="28" y="26"/>
                      <a:pt x="16" y="16"/>
                      <a:pt x="3" y="6"/>
                    </a:cubicBezTo>
                  </a:path>
                </a:pathLst>
              </a:custGeom>
              <a:solidFill>
                <a:srgbClr val="F9D37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89" name="Freeform 33"/>
              <p:cNvSpPr/>
              <p:nvPr/>
            </p:nvSpPr>
            <p:spPr>
              <a:xfrm>
                <a:off x="2262" y="2652"/>
                <a:ext cx="95" cy="104"/>
              </a:xfrm>
              <a:custGeom>
                <a:avLst/>
                <a:gdLst>
                  <a:gd name="txL" fmla="*/ 0 w 35"/>
                  <a:gd name="txT" fmla="*/ 0 h 36"/>
                  <a:gd name="txR" fmla="*/ 35 w 35"/>
                  <a:gd name="txB" fmla="*/ 36 h 36"/>
                </a:gdLst>
                <a:ahLst/>
                <a:cxnLst>
                  <a:cxn ang="0">
                    <a:pos x="0" y="1736234"/>
                  </a:cxn>
                  <a:cxn ang="0">
                    <a:pos x="2062281" y="688142"/>
                  </a:cxn>
                  <a:cxn ang="0">
                    <a:pos x="1128817" y="4206739"/>
                  </a:cxn>
                  <a:cxn ang="0">
                    <a:pos x="303954" y="1987966"/>
                  </a:cxn>
                </a:cxnLst>
                <a:rect l="txL" t="txT" r="txR" b="txB"/>
                <a:pathLst>
                  <a:path w="35" h="36">
                    <a:moveTo>
                      <a:pt x="0" y="15"/>
                    </a:moveTo>
                    <a:cubicBezTo>
                      <a:pt x="6" y="11"/>
                      <a:pt x="28" y="0"/>
                      <a:pt x="35" y="6"/>
                    </a:cubicBezTo>
                    <a:cubicBezTo>
                      <a:pt x="26" y="15"/>
                      <a:pt x="14" y="19"/>
                      <a:pt x="19" y="36"/>
                    </a:cubicBezTo>
                    <a:cubicBezTo>
                      <a:pt x="17" y="28"/>
                      <a:pt x="9" y="23"/>
                      <a:pt x="5" y="17"/>
                    </a:cubicBezTo>
                  </a:path>
                </a:pathLst>
              </a:custGeom>
              <a:solidFill>
                <a:srgbClr val="F9D37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90" name="Freeform 34"/>
              <p:cNvSpPr/>
              <p:nvPr/>
            </p:nvSpPr>
            <p:spPr>
              <a:xfrm>
                <a:off x="3502" y="2110"/>
                <a:ext cx="253" cy="104"/>
              </a:xfrm>
              <a:custGeom>
                <a:avLst/>
                <a:gdLst>
                  <a:gd name="txL" fmla="*/ 0 w 93"/>
                  <a:gd name="txT" fmla="*/ 0 h 36"/>
                  <a:gd name="txR" fmla="*/ 93 w 93"/>
                  <a:gd name="txB" fmla="*/ 36 h 36"/>
                </a:gdLst>
                <a:ahLst/>
                <a:cxnLst>
                  <a:cxn ang="0">
                    <a:pos x="596626" y="126146"/>
                  </a:cxn>
                  <a:cxn ang="0">
                    <a:pos x="3263853" y="2465271"/>
                  </a:cxn>
                  <a:cxn ang="0">
                    <a:pos x="5616096" y="3279550"/>
                  </a:cxn>
                  <a:cxn ang="0">
                    <a:pos x="4643603" y="4206739"/>
                  </a:cxn>
                  <a:cxn ang="0">
                    <a:pos x="3263853" y="3405697"/>
                  </a:cxn>
                  <a:cxn ang="0">
                    <a:pos x="1754308" y="3643972"/>
                  </a:cxn>
                  <a:cxn ang="0">
                    <a:pos x="1019889" y="1736234"/>
                  </a:cxn>
                  <a:cxn ang="0">
                    <a:pos x="0" y="238203"/>
                  </a:cxn>
                  <a:cxn ang="0">
                    <a:pos x="596626" y="0"/>
                  </a:cxn>
                </a:cxnLst>
                <a:rect l="txL" t="txT" r="txR" b="txB"/>
                <a:pathLst>
                  <a:path w="93" h="36">
                    <a:moveTo>
                      <a:pt x="10" y="1"/>
                    </a:moveTo>
                    <a:cubicBezTo>
                      <a:pt x="26" y="5"/>
                      <a:pt x="40" y="13"/>
                      <a:pt x="54" y="21"/>
                    </a:cubicBezTo>
                    <a:cubicBezTo>
                      <a:pt x="68" y="29"/>
                      <a:pt x="77" y="27"/>
                      <a:pt x="93" y="28"/>
                    </a:cubicBezTo>
                    <a:cubicBezTo>
                      <a:pt x="88" y="30"/>
                      <a:pt x="82" y="35"/>
                      <a:pt x="77" y="36"/>
                    </a:cubicBezTo>
                    <a:cubicBezTo>
                      <a:pt x="70" y="36"/>
                      <a:pt x="60" y="31"/>
                      <a:pt x="54" y="29"/>
                    </a:cubicBezTo>
                    <a:cubicBezTo>
                      <a:pt x="44" y="24"/>
                      <a:pt x="30" y="15"/>
                      <a:pt x="29" y="31"/>
                    </a:cubicBezTo>
                    <a:cubicBezTo>
                      <a:pt x="25" y="25"/>
                      <a:pt x="21" y="20"/>
                      <a:pt x="17" y="15"/>
                    </a:cubicBezTo>
                    <a:cubicBezTo>
                      <a:pt x="12" y="11"/>
                      <a:pt x="1" y="7"/>
                      <a:pt x="0" y="2"/>
                    </a:cubicBezTo>
                    <a:cubicBezTo>
                      <a:pt x="3" y="0"/>
                      <a:pt x="7" y="0"/>
                      <a:pt x="10" y="0"/>
                    </a:cubicBezTo>
                  </a:path>
                </a:pathLst>
              </a:custGeom>
              <a:solidFill>
                <a:srgbClr val="F9D37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91" name="Freeform 35"/>
              <p:cNvSpPr/>
              <p:nvPr/>
            </p:nvSpPr>
            <p:spPr>
              <a:xfrm>
                <a:off x="2858" y="2202"/>
                <a:ext cx="269" cy="389"/>
              </a:xfrm>
              <a:custGeom>
                <a:avLst/>
                <a:gdLst>
                  <a:gd name="txL" fmla="*/ 0 w 99"/>
                  <a:gd name="txT" fmla="*/ 0 h 134"/>
                  <a:gd name="txR" fmla="*/ 99 w 99"/>
                  <a:gd name="txB" fmla="*/ 134 h 134"/>
                </a:gdLst>
                <a:ahLst/>
                <a:cxnLst>
                  <a:cxn ang="0">
                    <a:pos x="5900546" y="0"/>
                  </a:cxn>
                  <a:cxn ang="0">
                    <a:pos x="3268628" y="7656715"/>
                  </a:cxn>
                  <a:cxn ang="0">
                    <a:pos x="1010552" y="9855133"/>
                  </a:cxn>
                  <a:cxn ang="0">
                    <a:pos x="728417" y="11479272"/>
                  </a:cxn>
                  <a:cxn ang="0">
                    <a:pos x="2389301" y="11993465"/>
                  </a:cxn>
                  <a:cxn ang="0">
                    <a:pos x="3334269" y="14319925"/>
                  </a:cxn>
                  <a:cxn ang="0">
                    <a:pos x="4471424" y="11725845"/>
                  </a:cxn>
                  <a:cxn ang="0">
                    <a:pos x="3640119" y="12064606"/>
                  </a:cxn>
                  <a:cxn ang="0">
                    <a:pos x="3334269" y="11217283"/>
                  </a:cxn>
                  <a:cxn ang="0">
                    <a:pos x="2849618" y="10965298"/>
                  </a:cxn>
                  <a:cxn ang="0">
                    <a:pos x="2849618" y="9855133"/>
                  </a:cxn>
                  <a:cxn ang="0">
                    <a:pos x="4893284" y="5785700"/>
                  </a:cxn>
                  <a:cxn ang="0">
                    <a:pos x="5787881" y="983418"/>
                  </a:cxn>
                </a:cxnLst>
                <a:rect l="txL" t="txT" r="txR" b="txB"/>
                <a:pathLst>
                  <a:path w="99" h="134">
                    <a:moveTo>
                      <a:pt x="99" y="0"/>
                    </a:moveTo>
                    <a:cubicBezTo>
                      <a:pt x="85" y="23"/>
                      <a:pt x="78" y="47"/>
                      <a:pt x="55" y="62"/>
                    </a:cubicBezTo>
                    <a:cubicBezTo>
                      <a:pt x="43" y="70"/>
                      <a:pt x="29" y="73"/>
                      <a:pt x="17" y="80"/>
                    </a:cubicBezTo>
                    <a:cubicBezTo>
                      <a:pt x="10" y="84"/>
                      <a:pt x="0" y="90"/>
                      <a:pt x="12" y="93"/>
                    </a:cubicBezTo>
                    <a:cubicBezTo>
                      <a:pt x="21" y="95"/>
                      <a:pt x="31" y="94"/>
                      <a:pt x="40" y="97"/>
                    </a:cubicBezTo>
                    <a:cubicBezTo>
                      <a:pt x="53" y="101"/>
                      <a:pt x="51" y="106"/>
                      <a:pt x="56" y="116"/>
                    </a:cubicBezTo>
                    <a:cubicBezTo>
                      <a:pt x="66" y="134"/>
                      <a:pt x="77" y="105"/>
                      <a:pt x="75" y="95"/>
                    </a:cubicBezTo>
                    <a:cubicBezTo>
                      <a:pt x="68" y="96"/>
                      <a:pt x="66" y="103"/>
                      <a:pt x="61" y="98"/>
                    </a:cubicBezTo>
                    <a:cubicBezTo>
                      <a:pt x="59" y="96"/>
                      <a:pt x="59" y="93"/>
                      <a:pt x="56" y="91"/>
                    </a:cubicBezTo>
                    <a:cubicBezTo>
                      <a:pt x="54" y="89"/>
                      <a:pt x="51" y="90"/>
                      <a:pt x="48" y="89"/>
                    </a:cubicBezTo>
                    <a:cubicBezTo>
                      <a:pt x="42" y="86"/>
                      <a:pt x="43" y="85"/>
                      <a:pt x="48" y="80"/>
                    </a:cubicBezTo>
                    <a:cubicBezTo>
                      <a:pt x="61" y="68"/>
                      <a:pt x="73" y="63"/>
                      <a:pt x="82" y="47"/>
                    </a:cubicBezTo>
                    <a:cubicBezTo>
                      <a:pt x="89" y="35"/>
                      <a:pt x="92" y="21"/>
                      <a:pt x="97" y="8"/>
                    </a:cubicBezTo>
                  </a:path>
                </a:pathLst>
              </a:custGeom>
              <a:solidFill>
                <a:srgbClr val="F9D37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92" name="Freeform 36"/>
              <p:cNvSpPr/>
              <p:nvPr/>
            </p:nvSpPr>
            <p:spPr>
              <a:xfrm>
                <a:off x="2477" y="1846"/>
                <a:ext cx="185" cy="536"/>
              </a:xfrm>
              <a:custGeom>
                <a:avLst/>
                <a:gdLst>
                  <a:gd name="txL" fmla="*/ 0 w 68"/>
                  <a:gd name="txT" fmla="*/ 0 h 185"/>
                  <a:gd name="txR" fmla="*/ 68 w 68"/>
                  <a:gd name="txB" fmla="*/ 185 h 185"/>
                </a:gdLst>
                <a:ahLst/>
                <a:cxnLst>
                  <a:cxn ang="0">
                    <a:pos x="3797057" y="371987"/>
                  </a:cxn>
                  <a:cxn ang="0">
                    <a:pos x="1869770" y="3996213"/>
                  </a:cxn>
                  <a:cxn ang="0">
                    <a:pos x="1152865" y="10873637"/>
                  </a:cxn>
                  <a:cxn ang="0">
                    <a:pos x="1266273" y="16801752"/>
                  </a:cxn>
                  <a:cxn ang="0">
                    <a:pos x="2424778" y="22344013"/>
                  </a:cxn>
                  <a:cxn ang="0">
                    <a:pos x="359659" y="16429577"/>
                  </a:cxn>
                  <a:cxn ang="0">
                    <a:pos x="308980" y="11970977"/>
                  </a:cxn>
                  <a:cxn ang="0">
                    <a:pos x="179578" y="7626342"/>
                  </a:cxn>
                  <a:cxn ang="0">
                    <a:pos x="840607" y="3495760"/>
                  </a:cxn>
                  <a:cxn ang="0">
                    <a:pos x="2424778" y="1206559"/>
                  </a:cxn>
                  <a:cxn ang="0">
                    <a:pos x="4105971" y="0"/>
                  </a:cxn>
                </a:cxnLst>
                <a:rect l="txL" t="txT" r="txR" b="txB"/>
                <a:pathLst>
                  <a:path w="68" h="185">
                    <a:moveTo>
                      <a:pt x="63" y="3"/>
                    </a:moveTo>
                    <a:cubicBezTo>
                      <a:pt x="52" y="13"/>
                      <a:pt x="40" y="20"/>
                      <a:pt x="31" y="33"/>
                    </a:cubicBezTo>
                    <a:cubicBezTo>
                      <a:pt x="19" y="48"/>
                      <a:pt x="19" y="71"/>
                      <a:pt x="19" y="90"/>
                    </a:cubicBezTo>
                    <a:cubicBezTo>
                      <a:pt x="20" y="106"/>
                      <a:pt x="20" y="123"/>
                      <a:pt x="21" y="139"/>
                    </a:cubicBezTo>
                    <a:cubicBezTo>
                      <a:pt x="23" y="157"/>
                      <a:pt x="32" y="169"/>
                      <a:pt x="40" y="185"/>
                    </a:cubicBezTo>
                    <a:cubicBezTo>
                      <a:pt x="18" y="178"/>
                      <a:pt x="11" y="157"/>
                      <a:pt x="6" y="136"/>
                    </a:cubicBezTo>
                    <a:cubicBezTo>
                      <a:pt x="3" y="124"/>
                      <a:pt x="6" y="111"/>
                      <a:pt x="5" y="99"/>
                    </a:cubicBezTo>
                    <a:cubicBezTo>
                      <a:pt x="5" y="86"/>
                      <a:pt x="0" y="76"/>
                      <a:pt x="3" y="63"/>
                    </a:cubicBezTo>
                    <a:cubicBezTo>
                      <a:pt x="5" y="53"/>
                      <a:pt x="9" y="39"/>
                      <a:pt x="14" y="29"/>
                    </a:cubicBezTo>
                    <a:cubicBezTo>
                      <a:pt x="21" y="19"/>
                      <a:pt x="30" y="15"/>
                      <a:pt x="40" y="10"/>
                    </a:cubicBezTo>
                    <a:cubicBezTo>
                      <a:pt x="50" y="5"/>
                      <a:pt x="58" y="2"/>
                      <a:pt x="68" y="0"/>
                    </a:cubicBezTo>
                  </a:path>
                </a:pathLst>
              </a:custGeom>
              <a:solidFill>
                <a:srgbClr val="F9D37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93" name="Freeform 37"/>
              <p:cNvSpPr/>
              <p:nvPr/>
            </p:nvSpPr>
            <p:spPr>
              <a:xfrm>
                <a:off x="3361" y="1637"/>
                <a:ext cx="103" cy="304"/>
              </a:xfrm>
              <a:custGeom>
                <a:avLst/>
                <a:gdLst>
                  <a:gd name="txL" fmla="*/ 0 w 38"/>
                  <a:gd name="txT" fmla="*/ 0 h 105"/>
                  <a:gd name="txR" fmla="*/ 38 w 38"/>
                  <a:gd name="txB" fmla="*/ 105 h 105"/>
                </a:gdLst>
                <a:ahLst/>
                <a:cxnLst>
                  <a:cxn ang="0">
                    <a:pos x="2202498" y="0"/>
                  </a:cxn>
                  <a:cxn ang="0">
                    <a:pos x="987843" y="2156767"/>
                  </a:cxn>
                  <a:cxn ang="0">
                    <a:pos x="923181" y="5504684"/>
                  </a:cxn>
                  <a:cxn ang="0">
                    <a:pos x="1454168" y="12579476"/>
                  </a:cxn>
                  <a:cxn ang="0">
                    <a:pos x="577448" y="8146268"/>
                  </a:cxn>
                  <a:cxn ang="0">
                    <a:pos x="64660" y="2857805"/>
                  </a:cxn>
                  <a:cxn ang="0">
                    <a:pos x="2202498" y="0"/>
                  </a:cxn>
                </a:cxnLst>
                <a:rect l="txL" t="txT" r="txR" b="txB"/>
                <a:pathLst>
                  <a:path w="38" h="105">
                    <a:moveTo>
                      <a:pt x="38" y="0"/>
                    </a:moveTo>
                    <a:cubicBezTo>
                      <a:pt x="30" y="6"/>
                      <a:pt x="21" y="9"/>
                      <a:pt x="17" y="18"/>
                    </a:cubicBezTo>
                    <a:cubicBezTo>
                      <a:pt x="13" y="26"/>
                      <a:pt x="15" y="37"/>
                      <a:pt x="16" y="46"/>
                    </a:cubicBezTo>
                    <a:cubicBezTo>
                      <a:pt x="18" y="66"/>
                      <a:pt x="21" y="86"/>
                      <a:pt x="25" y="105"/>
                    </a:cubicBezTo>
                    <a:cubicBezTo>
                      <a:pt x="21" y="93"/>
                      <a:pt x="14" y="80"/>
                      <a:pt x="10" y="68"/>
                    </a:cubicBezTo>
                    <a:cubicBezTo>
                      <a:pt x="6" y="55"/>
                      <a:pt x="0" y="37"/>
                      <a:pt x="1" y="24"/>
                    </a:cubicBezTo>
                    <a:cubicBezTo>
                      <a:pt x="2" y="6"/>
                      <a:pt x="23" y="1"/>
                      <a:pt x="38" y="0"/>
                    </a:cubicBezTo>
                  </a:path>
                </a:pathLst>
              </a:custGeom>
              <a:solidFill>
                <a:srgbClr val="F9D37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94" name="Freeform 38"/>
              <p:cNvSpPr/>
              <p:nvPr/>
            </p:nvSpPr>
            <p:spPr>
              <a:xfrm>
                <a:off x="2558" y="831"/>
                <a:ext cx="1164" cy="757"/>
              </a:xfrm>
              <a:custGeom>
                <a:avLst/>
                <a:gdLst>
                  <a:gd name="txL" fmla="*/ 0 w 428"/>
                  <a:gd name="txT" fmla="*/ 0 h 261"/>
                  <a:gd name="txR" fmla="*/ 428 w 428"/>
                  <a:gd name="txB" fmla="*/ 261 h 261"/>
                </a:gdLst>
                <a:ahLst/>
                <a:cxnLst>
                  <a:cxn ang="0">
                    <a:pos x="0" y="1222053"/>
                  </a:cxn>
                  <a:cxn ang="0">
                    <a:pos x="7284895" y="1351979"/>
                  </a:cxn>
                  <a:cxn ang="0">
                    <a:pos x="18663456" y="9064560"/>
                  </a:cxn>
                  <a:cxn ang="0">
                    <a:pos x="22024293" y="18068897"/>
                  </a:cxn>
                  <a:cxn ang="0">
                    <a:pos x="23954384" y="26375063"/>
                  </a:cxn>
                  <a:cxn ang="0">
                    <a:pos x="25767874" y="31895394"/>
                  </a:cxn>
                  <a:cxn ang="0">
                    <a:pos x="22398166" y="24807743"/>
                  </a:cxn>
                  <a:cxn ang="0">
                    <a:pos x="16912638" y="9775885"/>
                  </a:cxn>
                  <a:cxn ang="0">
                    <a:pos x="0" y="1222053"/>
                  </a:cxn>
                </a:cxnLst>
                <a:rect l="txL" t="txT" r="txR" b="txB"/>
                <a:pathLst>
                  <a:path w="428" h="261">
                    <a:moveTo>
                      <a:pt x="0" y="10"/>
                    </a:moveTo>
                    <a:cubicBezTo>
                      <a:pt x="34" y="0"/>
                      <a:pt x="66" y="6"/>
                      <a:pt x="121" y="11"/>
                    </a:cubicBezTo>
                    <a:cubicBezTo>
                      <a:pt x="176" y="17"/>
                      <a:pt x="282" y="52"/>
                      <a:pt x="310" y="74"/>
                    </a:cubicBezTo>
                    <a:cubicBezTo>
                      <a:pt x="338" y="96"/>
                      <a:pt x="351" y="116"/>
                      <a:pt x="366" y="148"/>
                    </a:cubicBezTo>
                    <a:cubicBezTo>
                      <a:pt x="382" y="179"/>
                      <a:pt x="384" y="201"/>
                      <a:pt x="398" y="216"/>
                    </a:cubicBezTo>
                    <a:cubicBezTo>
                      <a:pt x="412" y="231"/>
                      <a:pt x="424" y="252"/>
                      <a:pt x="428" y="261"/>
                    </a:cubicBezTo>
                    <a:cubicBezTo>
                      <a:pt x="417" y="244"/>
                      <a:pt x="385" y="231"/>
                      <a:pt x="372" y="203"/>
                    </a:cubicBezTo>
                    <a:cubicBezTo>
                      <a:pt x="359" y="175"/>
                      <a:pt x="325" y="105"/>
                      <a:pt x="281" y="80"/>
                    </a:cubicBezTo>
                    <a:cubicBezTo>
                      <a:pt x="238" y="54"/>
                      <a:pt x="112" y="4"/>
                      <a:pt x="0" y="10"/>
                    </a:cubicBezTo>
                    <a:close/>
                  </a:path>
                </a:pathLst>
              </a:custGeom>
              <a:solidFill>
                <a:srgbClr val="F9D37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95" name="Freeform 39"/>
              <p:cNvSpPr/>
              <p:nvPr/>
            </p:nvSpPr>
            <p:spPr>
              <a:xfrm>
                <a:off x="1522" y="1077"/>
                <a:ext cx="547" cy="1569"/>
              </a:xfrm>
              <a:custGeom>
                <a:avLst/>
                <a:gdLst>
                  <a:gd name="txL" fmla="*/ 0 w 201"/>
                  <a:gd name="txT" fmla="*/ 0 h 541"/>
                  <a:gd name="txR" fmla="*/ 201 w 201"/>
                  <a:gd name="txB" fmla="*/ 541 h 541"/>
                </a:gdLst>
                <a:ahLst/>
                <a:cxnLst>
                  <a:cxn ang="0">
                    <a:pos x="12189807" y="0"/>
                  </a:cxn>
                  <a:cxn ang="0">
                    <a:pos x="2358811" y="28913496"/>
                  </a:cxn>
                  <a:cxn ang="0">
                    <a:pos x="4542280" y="66046344"/>
                  </a:cxn>
                  <a:cxn ang="0">
                    <a:pos x="3766386" y="27957154"/>
                  </a:cxn>
                  <a:cxn ang="0">
                    <a:pos x="12189807" y="0"/>
                  </a:cxn>
                </a:cxnLst>
                <a:rect l="txL" t="txT" r="txR" b="txB"/>
                <a:pathLst>
                  <a:path w="201" h="541">
                    <a:moveTo>
                      <a:pt x="201" y="0"/>
                    </a:moveTo>
                    <a:cubicBezTo>
                      <a:pt x="160" y="42"/>
                      <a:pt x="77" y="118"/>
                      <a:pt x="39" y="237"/>
                    </a:cubicBezTo>
                    <a:cubicBezTo>
                      <a:pt x="0" y="357"/>
                      <a:pt x="23" y="452"/>
                      <a:pt x="75" y="541"/>
                    </a:cubicBezTo>
                    <a:cubicBezTo>
                      <a:pt x="61" y="503"/>
                      <a:pt x="8" y="364"/>
                      <a:pt x="62" y="229"/>
                    </a:cubicBezTo>
                    <a:cubicBezTo>
                      <a:pt x="115" y="94"/>
                      <a:pt x="192" y="6"/>
                      <a:pt x="2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96" name="Freeform 40"/>
              <p:cNvSpPr/>
              <p:nvPr/>
            </p:nvSpPr>
            <p:spPr>
              <a:xfrm>
                <a:off x="2039" y="2086"/>
                <a:ext cx="403" cy="569"/>
              </a:xfrm>
              <a:custGeom>
                <a:avLst/>
                <a:gdLst>
                  <a:gd name="txL" fmla="*/ 0 w 148"/>
                  <a:gd name="txT" fmla="*/ 0 h 196"/>
                  <a:gd name="txR" fmla="*/ 148 w 148"/>
                  <a:gd name="txB" fmla="*/ 196 h 196"/>
                </a:gdLst>
                <a:ahLst/>
                <a:cxnLst>
                  <a:cxn ang="0">
                    <a:pos x="8468734" y="1962202"/>
                  </a:cxn>
                  <a:cxn ang="0">
                    <a:pos x="8426838" y="6679741"/>
                  </a:cxn>
                  <a:cxn ang="0">
                    <a:pos x="8362451" y="10749623"/>
                  </a:cxn>
                  <a:cxn ang="0">
                    <a:pos x="7374268" y="17515167"/>
                  </a:cxn>
                  <a:cxn ang="0">
                    <a:pos x="4461035" y="21088115"/>
                  </a:cxn>
                  <a:cxn ang="0">
                    <a:pos x="2626318" y="21848937"/>
                  </a:cxn>
                  <a:cxn ang="0">
                    <a:pos x="0" y="23680594"/>
                  </a:cxn>
                  <a:cxn ang="0">
                    <a:pos x="8535643" y="15905966"/>
                  </a:cxn>
                  <a:cxn ang="0">
                    <a:pos x="8855265" y="7149039"/>
                  </a:cxn>
                  <a:cxn ang="0">
                    <a:pos x="8674280" y="4202042"/>
                  </a:cxn>
                  <a:cxn ang="0">
                    <a:pos x="8674280" y="0"/>
                  </a:cxn>
                </a:cxnLst>
                <a:rect l="txL" t="txT" r="txR" b="txB"/>
                <a:pathLst>
                  <a:path w="148" h="196">
                    <a:moveTo>
                      <a:pt x="139" y="16"/>
                    </a:moveTo>
                    <a:cubicBezTo>
                      <a:pt x="137" y="29"/>
                      <a:pt x="137" y="40"/>
                      <a:pt x="138" y="54"/>
                    </a:cubicBezTo>
                    <a:cubicBezTo>
                      <a:pt x="139" y="65"/>
                      <a:pt x="140" y="76"/>
                      <a:pt x="137" y="87"/>
                    </a:cubicBezTo>
                    <a:cubicBezTo>
                      <a:pt x="134" y="105"/>
                      <a:pt x="130" y="126"/>
                      <a:pt x="121" y="142"/>
                    </a:cubicBezTo>
                    <a:cubicBezTo>
                      <a:pt x="111" y="160"/>
                      <a:pt x="92" y="166"/>
                      <a:pt x="73" y="171"/>
                    </a:cubicBezTo>
                    <a:cubicBezTo>
                      <a:pt x="63" y="174"/>
                      <a:pt x="53" y="176"/>
                      <a:pt x="43" y="177"/>
                    </a:cubicBezTo>
                    <a:cubicBezTo>
                      <a:pt x="27" y="180"/>
                      <a:pt x="14" y="187"/>
                      <a:pt x="0" y="192"/>
                    </a:cubicBezTo>
                    <a:cubicBezTo>
                      <a:pt x="47" y="174"/>
                      <a:pt x="129" y="196"/>
                      <a:pt x="140" y="129"/>
                    </a:cubicBezTo>
                    <a:cubicBezTo>
                      <a:pt x="144" y="104"/>
                      <a:pt x="148" y="83"/>
                      <a:pt x="145" y="58"/>
                    </a:cubicBezTo>
                    <a:cubicBezTo>
                      <a:pt x="144" y="50"/>
                      <a:pt x="143" y="42"/>
                      <a:pt x="142" y="34"/>
                    </a:cubicBezTo>
                    <a:cubicBezTo>
                      <a:pt x="141" y="28"/>
                      <a:pt x="138" y="5"/>
                      <a:pt x="14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97" name="Freeform 41"/>
              <p:cNvSpPr/>
              <p:nvPr/>
            </p:nvSpPr>
            <p:spPr>
              <a:xfrm>
                <a:off x="2975" y="1727"/>
                <a:ext cx="168" cy="429"/>
              </a:xfrm>
              <a:custGeom>
                <a:avLst/>
                <a:gdLst>
                  <a:gd name="txL" fmla="*/ 0 w 62"/>
                  <a:gd name="txT" fmla="*/ 0 h 148"/>
                  <a:gd name="txR" fmla="*/ 62 w 62"/>
                  <a:gd name="txB" fmla="*/ 148 h 148"/>
                </a:gdLst>
                <a:ahLst/>
                <a:cxnLst>
                  <a:cxn ang="0">
                    <a:pos x="0" y="503634"/>
                  </a:cxn>
                  <a:cxn ang="0">
                    <a:pos x="2307290" y="3638404"/>
                  </a:cxn>
                  <a:cxn ang="0">
                    <a:pos x="3072070" y="9838169"/>
                  </a:cxn>
                  <a:cxn ang="0">
                    <a:pos x="3243390" y="14578707"/>
                  </a:cxn>
                  <a:cxn ang="0">
                    <a:pos x="3284154" y="17972745"/>
                  </a:cxn>
                  <a:cxn ang="0">
                    <a:pos x="3481619" y="14951797"/>
                  </a:cxn>
                  <a:cxn ang="0">
                    <a:pos x="3583465" y="10302689"/>
                  </a:cxn>
                  <a:cxn ang="0">
                    <a:pos x="3481619" y="5691473"/>
                  </a:cxn>
                  <a:cxn ang="0">
                    <a:pos x="3072070" y="1719502"/>
                  </a:cxn>
                  <a:cxn ang="0">
                    <a:pos x="1496276" y="244327"/>
                  </a:cxn>
                  <a:cxn ang="0">
                    <a:pos x="0" y="373021"/>
                  </a:cxn>
                </a:cxnLst>
                <a:rect l="txL" t="txT" r="txR" b="txB"/>
                <a:pathLst>
                  <a:path w="62" h="148">
                    <a:moveTo>
                      <a:pt x="0" y="4"/>
                    </a:moveTo>
                    <a:cubicBezTo>
                      <a:pt x="18" y="5"/>
                      <a:pt x="30" y="17"/>
                      <a:pt x="40" y="30"/>
                    </a:cubicBezTo>
                    <a:cubicBezTo>
                      <a:pt x="51" y="45"/>
                      <a:pt x="50" y="63"/>
                      <a:pt x="53" y="81"/>
                    </a:cubicBezTo>
                    <a:cubicBezTo>
                      <a:pt x="55" y="94"/>
                      <a:pt x="55" y="107"/>
                      <a:pt x="56" y="120"/>
                    </a:cubicBezTo>
                    <a:cubicBezTo>
                      <a:pt x="57" y="129"/>
                      <a:pt x="56" y="139"/>
                      <a:pt x="57" y="148"/>
                    </a:cubicBezTo>
                    <a:cubicBezTo>
                      <a:pt x="57" y="140"/>
                      <a:pt x="59" y="132"/>
                      <a:pt x="60" y="123"/>
                    </a:cubicBezTo>
                    <a:cubicBezTo>
                      <a:pt x="62" y="111"/>
                      <a:pt x="62" y="98"/>
                      <a:pt x="62" y="85"/>
                    </a:cubicBezTo>
                    <a:cubicBezTo>
                      <a:pt x="61" y="72"/>
                      <a:pt x="60" y="60"/>
                      <a:pt x="60" y="47"/>
                    </a:cubicBezTo>
                    <a:cubicBezTo>
                      <a:pt x="60" y="36"/>
                      <a:pt x="59" y="23"/>
                      <a:pt x="53" y="14"/>
                    </a:cubicBezTo>
                    <a:cubicBezTo>
                      <a:pt x="45" y="0"/>
                      <a:pt x="40" y="1"/>
                      <a:pt x="26" y="2"/>
                    </a:cubicBezTo>
                    <a:cubicBezTo>
                      <a:pt x="19" y="3"/>
                      <a:pt x="5" y="0"/>
                      <a:pt x="0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98" name="Freeform 42"/>
              <p:cNvSpPr/>
              <p:nvPr/>
            </p:nvSpPr>
            <p:spPr>
              <a:xfrm>
                <a:off x="3491" y="1593"/>
                <a:ext cx="275" cy="166"/>
              </a:xfrm>
              <a:custGeom>
                <a:avLst/>
                <a:gdLst>
                  <a:gd name="txL" fmla="*/ 0 w 101"/>
                  <a:gd name="txT" fmla="*/ 0 h 57"/>
                  <a:gd name="txR" fmla="*/ 101 w 101"/>
                  <a:gd name="txB" fmla="*/ 57 h 57"/>
                </a:gdLst>
                <a:ahLst/>
                <a:cxnLst>
                  <a:cxn ang="0">
                    <a:pos x="739971" y="1796196"/>
                  </a:cxn>
                  <a:cxn ang="0">
                    <a:pos x="1651756" y="1401905"/>
                  </a:cxn>
                  <a:cxn ang="0">
                    <a:pos x="2687863" y="1929843"/>
                  </a:cxn>
                  <a:cxn ang="0">
                    <a:pos x="4458621" y="3332986"/>
                  </a:cxn>
                  <a:cxn ang="0">
                    <a:pos x="5485768" y="5092551"/>
                  </a:cxn>
                  <a:cxn ang="0">
                    <a:pos x="6096146" y="7281507"/>
                  </a:cxn>
                  <a:cxn ang="0">
                    <a:pos x="5304115" y="2276344"/>
                  </a:cxn>
                  <a:cxn ang="0">
                    <a:pos x="2936445" y="259327"/>
                  </a:cxn>
                  <a:cxn ang="0">
                    <a:pos x="1027147" y="662657"/>
                  </a:cxn>
                  <a:cxn ang="0">
                    <a:pos x="0" y="1796196"/>
                  </a:cxn>
                </a:cxnLst>
                <a:rect l="txL" t="txT" r="txR" b="txB"/>
                <a:pathLst>
                  <a:path w="101" h="57">
                    <a:moveTo>
                      <a:pt x="12" y="14"/>
                    </a:moveTo>
                    <a:cubicBezTo>
                      <a:pt x="17" y="13"/>
                      <a:pt x="22" y="11"/>
                      <a:pt x="27" y="11"/>
                    </a:cubicBezTo>
                    <a:cubicBezTo>
                      <a:pt x="33" y="11"/>
                      <a:pt x="39" y="14"/>
                      <a:pt x="44" y="15"/>
                    </a:cubicBezTo>
                    <a:cubicBezTo>
                      <a:pt x="55" y="18"/>
                      <a:pt x="64" y="21"/>
                      <a:pt x="73" y="26"/>
                    </a:cubicBezTo>
                    <a:cubicBezTo>
                      <a:pt x="80" y="29"/>
                      <a:pt x="85" y="33"/>
                      <a:pt x="90" y="40"/>
                    </a:cubicBezTo>
                    <a:cubicBezTo>
                      <a:pt x="94" y="45"/>
                      <a:pt x="97" y="52"/>
                      <a:pt x="100" y="57"/>
                    </a:cubicBezTo>
                    <a:cubicBezTo>
                      <a:pt x="99" y="48"/>
                      <a:pt x="101" y="31"/>
                      <a:pt x="87" y="18"/>
                    </a:cubicBezTo>
                    <a:cubicBezTo>
                      <a:pt x="77" y="9"/>
                      <a:pt x="52" y="4"/>
                      <a:pt x="48" y="2"/>
                    </a:cubicBezTo>
                    <a:cubicBezTo>
                      <a:pt x="37" y="0"/>
                      <a:pt x="26" y="2"/>
                      <a:pt x="17" y="5"/>
                    </a:cubicBezTo>
                    <a:cubicBezTo>
                      <a:pt x="10" y="7"/>
                      <a:pt x="6" y="11"/>
                      <a:pt x="0" y="1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99" name="Freeform 43"/>
              <p:cNvSpPr/>
              <p:nvPr/>
            </p:nvSpPr>
            <p:spPr>
              <a:xfrm>
                <a:off x="3184" y="2779"/>
                <a:ext cx="324" cy="76"/>
              </a:xfrm>
              <a:custGeom>
                <a:avLst/>
                <a:gdLst>
                  <a:gd name="txL" fmla="*/ 0 w 119"/>
                  <a:gd name="txT" fmla="*/ 0 h 26"/>
                  <a:gd name="txR" fmla="*/ 119 w 119"/>
                  <a:gd name="txB" fmla="*/ 26 h 26"/>
                </a:gdLst>
                <a:ahLst/>
                <a:cxnLst>
                  <a:cxn ang="0">
                    <a:pos x="66442" y="3458834"/>
                  </a:cxn>
                  <a:cxn ang="0">
                    <a:pos x="1341025" y="2552530"/>
                  </a:cxn>
                  <a:cxn ang="0">
                    <a:pos x="2194942" y="2649193"/>
                  </a:cxn>
                  <a:cxn ang="0">
                    <a:pos x="3961616" y="1465882"/>
                  </a:cxn>
                  <a:cxn ang="0">
                    <a:pos x="5483607" y="1183285"/>
                  </a:cxn>
                  <a:cxn ang="0">
                    <a:pos x="7250299" y="0"/>
                  </a:cxn>
                  <a:cxn ang="0">
                    <a:pos x="5483607" y="687362"/>
                  </a:cxn>
                  <a:cxn ang="0">
                    <a:pos x="3781219" y="687362"/>
                  </a:cxn>
                  <a:cxn ang="0">
                    <a:pos x="2261651" y="2275531"/>
                  </a:cxn>
                  <a:cxn ang="0">
                    <a:pos x="0" y="3320543"/>
                  </a:cxn>
                </a:cxnLst>
                <a:rect l="txL" t="txT" r="txR" b="txB"/>
                <a:pathLst>
                  <a:path w="119" h="26">
                    <a:moveTo>
                      <a:pt x="1" y="26"/>
                    </a:moveTo>
                    <a:cubicBezTo>
                      <a:pt x="8" y="23"/>
                      <a:pt x="14" y="19"/>
                      <a:pt x="22" y="19"/>
                    </a:cubicBezTo>
                    <a:cubicBezTo>
                      <a:pt x="26" y="19"/>
                      <a:pt x="31" y="20"/>
                      <a:pt x="36" y="20"/>
                    </a:cubicBezTo>
                    <a:cubicBezTo>
                      <a:pt x="47" y="21"/>
                      <a:pt x="55" y="15"/>
                      <a:pt x="65" y="11"/>
                    </a:cubicBezTo>
                    <a:cubicBezTo>
                      <a:pt x="73" y="9"/>
                      <a:pt x="81" y="10"/>
                      <a:pt x="90" y="9"/>
                    </a:cubicBezTo>
                    <a:cubicBezTo>
                      <a:pt x="100" y="9"/>
                      <a:pt x="108" y="0"/>
                      <a:pt x="119" y="0"/>
                    </a:cubicBezTo>
                    <a:cubicBezTo>
                      <a:pt x="109" y="0"/>
                      <a:pt x="99" y="3"/>
                      <a:pt x="90" y="5"/>
                    </a:cubicBezTo>
                    <a:cubicBezTo>
                      <a:pt x="80" y="7"/>
                      <a:pt x="72" y="3"/>
                      <a:pt x="62" y="5"/>
                    </a:cubicBezTo>
                    <a:cubicBezTo>
                      <a:pt x="54" y="7"/>
                      <a:pt x="45" y="16"/>
                      <a:pt x="37" y="17"/>
                    </a:cubicBezTo>
                    <a:cubicBezTo>
                      <a:pt x="28" y="18"/>
                      <a:pt x="14" y="9"/>
                      <a:pt x="0" y="2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00" name="Freeform 44"/>
              <p:cNvSpPr/>
              <p:nvPr/>
            </p:nvSpPr>
            <p:spPr>
              <a:xfrm>
                <a:off x="3342" y="3145"/>
                <a:ext cx="342" cy="154"/>
              </a:xfrm>
              <a:custGeom>
                <a:avLst/>
                <a:gdLst>
                  <a:gd name="txL" fmla="*/ 0 w 126"/>
                  <a:gd name="txT" fmla="*/ 0 h 53"/>
                  <a:gd name="txR" fmla="*/ 126 w 126"/>
                  <a:gd name="txB" fmla="*/ 53 h 53"/>
                </a:gdLst>
                <a:ahLst/>
                <a:cxnLst>
                  <a:cxn ang="0">
                    <a:pos x="4127617" y="2743719"/>
                  </a:cxn>
                  <a:cxn ang="0">
                    <a:pos x="4949378" y="1757457"/>
                  </a:cxn>
                  <a:cxn ang="0">
                    <a:pos x="5709148" y="1503917"/>
                  </a:cxn>
                  <a:cxn ang="0">
                    <a:pos x="6534014" y="517582"/>
                  </a:cxn>
                  <a:cxn ang="0">
                    <a:pos x="7421075" y="0"/>
                  </a:cxn>
                  <a:cxn ang="0">
                    <a:pos x="5470344" y="1975716"/>
                  </a:cxn>
                  <a:cxn ang="0">
                    <a:pos x="3605772" y="3988940"/>
                  </a:cxn>
                  <a:cxn ang="0">
                    <a:pos x="2710366" y="4634110"/>
                  </a:cxn>
                  <a:cxn ang="0">
                    <a:pos x="1888709" y="5228521"/>
                  </a:cxn>
                  <a:cxn ang="0">
                    <a:pos x="1543555" y="5106573"/>
                  </a:cxn>
                  <a:cxn ang="0">
                    <a:pos x="1128817" y="5492834"/>
                  </a:cxn>
                  <a:cxn ang="0">
                    <a:pos x="0" y="5740759"/>
                  </a:cxn>
                  <a:cxn ang="0">
                    <a:pos x="1343582" y="4500949"/>
                  </a:cxn>
                  <a:cxn ang="0">
                    <a:pos x="2304146" y="4120015"/>
                  </a:cxn>
                  <a:cxn ang="0">
                    <a:pos x="3303018" y="3129998"/>
                  </a:cxn>
                  <a:cxn ang="0">
                    <a:pos x="4127617" y="2882081"/>
                  </a:cxn>
                </a:cxnLst>
                <a:rect l="txL" t="txT" r="txR" b="txB"/>
                <a:pathLst>
                  <a:path w="126" h="53">
                    <a:moveTo>
                      <a:pt x="70" y="22"/>
                    </a:moveTo>
                    <a:cubicBezTo>
                      <a:pt x="77" y="23"/>
                      <a:pt x="79" y="17"/>
                      <a:pt x="84" y="14"/>
                    </a:cubicBezTo>
                    <a:cubicBezTo>
                      <a:pt x="87" y="12"/>
                      <a:pt x="92" y="13"/>
                      <a:pt x="97" y="12"/>
                    </a:cubicBezTo>
                    <a:cubicBezTo>
                      <a:pt x="102" y="11"/>
                      <a:pt x="106" y="6"/>
                      <a:pt x="111" y="4"/>
                    </a:cubicBezTo>
                    <a:cubicBezTo>
                      <a:pt x="116" y="2"/>
                      <a:pt x="121" y="4"/>
                      <a:pt x="126" y="0"/>
                    </a:cubicBezTo>
                    <a:cubicBezTo>
                      <a:pt x="117" y="9"/>
                      <a:pt x="104" y="11"/>
                      <a:pt x="93" y="16"/>
                    </a:cubicBezTo>
                    <a:cubicBezTo>
                      <a:pt x="82" y="22"/>
                      <a:pt x="72" y="26"/>
                      <a:pt x="61" y="32"/>
                    </a:cubicBezTo>
                    <a:cubicBezTo>
                      <a:pt x="56" y="34"/>
                      <a:pt x="51" y="35"/>
                      <a:pt x="46" y="37"/>
                    </a:cubicBezTo>
                    <a:cubicBezTo>
                      <a:pt x="41" y="38"/>
                      <a:pt x="37" y="42"/>
                      <a:pt x="32" y="42"/>
                    </a:cubicBezTo>
                    <a:cubicBezTo>
                      <a:pt x="30" y="43"/>
                      <a:pt x="28" y="41"/>
                      <a:pt x="26" y="41"/>
                    </a:cubicBezTo>
                    <a:cubicBezTo>
                      <a:pt x="23" y="41"/>
                      <a:pt x="21" y="43"/>
                      <a:pt x="19" y="44"/>
                    </a:cubicBezTo>
                    <a:cubicBezTo>
                      <a:pt x="14" y="47"/>
                      <a:pt x="5" y="53"/>
                      <a:pt x="0" y="46"/>
                    </a:cubicBezTo>
                    <a:cubicBezTo>
                      <a:pt x="10" y="47"/>
                      <a:pt x="16" y="40"/>
                      <a:pt x="23" y="36"/>
                    </a:cubicBezTo>
                    <a:cubicBezTo>
                      <a:pt x="28" y="33"/>
                      <a:pt x="34" y="35"/>
                      <a:pt x="39" y="33"/>
                    </a:cubicBezTo>
                    <a:cubicBezTo>
                      <a:pt x="45" y="31"/>
                      <a:pt x="50" y="27"/>
                      <a:pt x="56" y="25"/>
                    </a:cubicBezTo>
                    <a:cubicBezTo>
                      <a:pt x="61" y="24"/>
                      <a:pt x="66" y="25"/>
                      <a:pt x="70" y="2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01" name="Freeform 45"/>
              <p:cNvSpPr/>
              <p:nvPr/>
            </p:nvSpPr>
            <p:spPr>
              <a:xfrm>
                <a:off x="2404" y="2695"/>
                <a:ext cx="119" cy="99"/>
              </a:xfrm>
              <a:custGeom>
                <a:avLst/>
                <a:gdLst>
                  <a:gd name="txL" fmla="*/ 0 w 44"/>
                  <a:gd name="txT" fmla="*/ 0 h 34"/>
                  <a:gd name="txR" fmla="*/ 44 w 44"/>
                  <a:gd name="txB" fmla="*/ 34 h 34"/>
                </a:gdLst>
                <a:ahLst/>
                <a:cxnLst>
                  <a:cxn ang="0">
                    <a:pos x="0" y="1927116"/>
                  </a:cxn>
                  <a:cxn ang="0">
                    <a:pos x="1425747" y="2676197"/>
                  </a:cxn>
                  <a:cxn ang="0">
                    <a:pos x="2321168" y="0"/>
                  </a:cxn>
                  <a:cxn ang="0">
                    <a:pos x="1820646" y="3808492"/>
                  </a:cxn>
                  <a:cxn ang="0">
                    <a:pos x="463765" y="2543283"/>
                  </a:cxn>
                </a:cxnLst>
                <a:rect l="txL" t="txT" r="txR" b="txB"/>
                <a:pathLst>
                  <a:path w="44" h="34">
                    <a:moveTo>
                      <a:pt x="0" y="15"/>
                    </a:moveTo>
                    <a:cubicBezTo>
                      <a:pt x="8" y="18"/>
                      <a:pt x="17" y="24"/>
                      <a:pt x="25" y="21"/>
                    </a:cubicBezTo>
                    <a:cubicBezTo>
                      <a:pt x="34" y="18"/>
                      <a:pt x="41" y="9"/>
                      <a:pt x="41" y="0"/>
                    </a:cubicBezTo>
                    <a:cubicBezTo>
                      <a:pt x="44" y="9"/>
                      <a:pt x="41" y="26"/>
                      <a:pt x="32" y="30"/>
                    </a:cubicBezTo>
                    <a:cubicBezTo>
                      <a:pt x="24" y="34"/>
                      <a:pt x="14" y="25"/>
                      <a:pt x="8" y="2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02" name="Freeform 46"/>
              <p:cNvSpPr/>
              <p:nvPr/>
            </p:nvSpPr>
            <p:spPr>
              <a:xfrm>
                <a:off x="2371" y="2846"/>
                <a:ext cx="367" cy="548"/>
              </a:xfrm>
              <a:custGeom>
                <a:avLst/>
                <a:gdLst>
                  <a:gd name="txL" fmla="*/ 0 w 135"/>
                  <a:gd name="txT" fmla="*/ 0 h 189"/>
                  <a:gd name="txR" fmla="*/ 135 w 135"/>
                  <a:gd name="txB" fmla="*/ 189 h 189"/>
                </a:gdLst>
                <a:ahLst/>
                <a:cxnLst>
                  <a:cxn ang="0">
                    <a:pos x="0" y="0"/>
                  </a:cxn>
                  <a:cxn ang="0">
                    <a:pos x="2400870" y="13901283"/>
                  </a:cxn>
                  <a:cxn ang="0">
                    <a:pos x="4605490" y="20204927"/>
                  </a:cxn>
                  <a:cxn ang="0">
                    <a:pos x="8092621" y="23012832"/>
                  </a:cxn>
                  <a:cxn ang="0">
                    <a:pos x="4191816" y="17553629"/>
                  </a:cxn>
                  <a:cxn ang="0">
                    <a:pos x="2156185" y="8646362"/>
                  </a:cxn>
                  <a:cxn ang="0">
                    <a:pos x="0" y="0"/>
                  </a:cxn>
                </a:cxnLst>
                <a:rect l="txL" t="txT" r="txR" b="txB"/>
                <a:pathLst>
                  <a:path w="135" h="189">
                    <a:moveTo>
                      <a:pt x="0" y="0"/>
                    </a:moveTo>
                    <a:cubicBezTo>
                      <a:pt x="18" y="41"/>
                      <a:pt x="23" y="80"/>
                      <a:pt x="40" y="114"/>
                    </a:cubicBezTo>
                    <a:cubicBezTo>
                      <a:pt x="56" y="148"/>
                      <a:pt x="56" y="154"/>
                      <a:pt x="77" y="166"/>
                    </a:cubicBezTo>
                    <a:cubicBezTo>
                      <a:pt x="97" y="178"/>
                      <a:pt x="126" y="185"/>
                      <a:pt x="135" y="189"/>
                    </a:cubicBezTo>
                    <a:cubicBezTo>
                      <a:pt x="113" y="181"/>
                      <a:pt x="85" y="167"/>
                      <a:pt x="70" y="144"/>
                    </a:cubicBezTo>
                    <a:cubicBezTo>
                      <a:pt x="55" y="121"/>
                      <a:pt x="44" y="97"/>
                      <a:pt x="36" y="71"/>
                    </a:cubicBezTo>
                    <a:cubicBezTo>
                      <a:pt x="28" y="45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03" name="Freeform 47"/>
              <p:cNvSpPr/>
              <p:nvPr/>
            </p:nvSpPr>
            <p:spPr>
              <a:xfrm>
                <a:off x="3138" y="3368"/>
                <a:ext cx="73" cy="67"/>
              </a:xfrm>
              <a:custGeom>
                <a:avLst/>
                <a:gdLst>
                  <a:gd name="txL" fmla="*/ 0 w 27"/>
                  <a:gd name="txT" fmla="*/ 0 h 23"/>
                  <a:gd name="txR" fmla="*/ 27 w 27"/>
                  <a:gd name="txB" fmla="*/ 23 h 23"/>
                </a:gdLst>
                <a:ahLst/>
                <a:cxnLst>
                  <a:cxn ang="0">
                    <a:pos x="1521915" y="1011307"/>
                  </a:cxn>
                  <a:cxn ang="0">
                    <a:pos x="457423" y="756392"/>
                  </a:cxn>
                  <a:cxn ang="0">
                    <a:pos x="1419480" y="2415472"/>
                  </a:cxn>
                </a:cxnLst>
                <a:rect l="txL" t="txT" r="txR" b="txB"/>
                <a:pathLst>
                  <a:path w="27" h="23">
                    <a:moveTo>
                      <a:pt x="27" y="8"/>
                    </a:moveTo>
                    <a:cubicBezTo>
                      <a:pt x="21" y="7"/>
                      <a:pt x="12" y="0"/>
                      <a:pt x="8" y="6"/>
                    </a:cubicBezTo>
                    <a:cubicBezTo>
                      <a:pt x="0" y="17"/>
                      <a:pt x="18" y="23"/>
                      <a:pt x="25" y="19"/>
                    </a:cubicBezTo>
                  </a:path>
                </a:pathLst>
              </a:custGeom>
              <a:solidFill>
                <a:srgbClr val="F9D37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04" name="Freeform 48"/>
              <p:cNvSpPr/>
              <p:nvPr/>
            </p:nvSpPr>
            <p:spPr>
              <a:xfrm>
                <a:off x="3652" y="2272"/>
                <a:ext cx="87" cy="116"/>
              </a:xfrm>
              <a:custGeom>
                <a:avLst/>
                <a:gdLst>
                  <a:gd name="txL" fmla="*/ 0 w 32"/>
                  <a:gd name="txT" fmla="*/ 0 h 40"/>
                  <a:gd name="txR" fmla="*/ 32 w 32"/>
                  <a:gd name="txB" fmla="*/ 40 h 40"/>
                </a:gdLst>
                <a:ahLst/>
                <a:cxnLst>
                  <a:cxn ang="0">
                    <a:pos x="1922694" y="2306097"/>
                  </a:cxn>
                  <a:cxn ang="0">
                    <a:pos x="1851278" y="4381381"/>
                  </a:cxn>
                </a:cxnLst>
                <a:rect l="txL" t="txT" r="txR" b="txB"/>
                <a:pathLst>
                  <a:path w="32" h="40">
                    <a:moveTo>
                      <a:pt x="32" y="19"/>
                    </a:moveTo>
                    <a:cubicBezTo>
                      <a:pt x="2" y="0"/>
                      <a:pt x="0" y="40"/>
                      <a:pt x="31" y="36"/>
                    </a:cubicBezTo>
                  </a:path>
                </a:pathLst>
              </a:custGeom>
              <a:solidFill>
                <a:srgbClr val="F9D37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05" name="Freeform 49"/>
              <p:cNvSpPr/>
              <p:nvPr/>
            </p:nvSpPr>
            <p:spPr>
              <a:xfrm>
                <a:off x="3668" y="2310"/>
                <a:ext cx="52" cy="69"/>
              </a:xfrm>
              <a:custGeom>
                <a:avLst/>
                <a:gdLst>
                  <a:gd name="txL" fmla="*/ 0 w 19"/>
                  <a:gd name="txT" fmla="*/ 0 h 24"/>
                  <a:gd name="txR" fmla="*/ 19 w 19"/>
                  <a:gd name="txB" fmla="*/ 24 h 24"/>
                </a:gdLst>
                <a:ahLst/>
                <a:cxnLst>
                  <a:cxn ang="0">
                    <a:pos x="1154854" y="471000"/>
                  </a:cxn>
                  <a:cxn ang="0">
                    <a:pos x="257644" y="1115282"/>
                  </a:cxn>
                  <a:cxn ang="0">
                    <a:pos x="1225046" y="537605"/>
                  </a:cxn>
                </a:cxnLst>
                <a:rect l="txL" t="txT" r="txR" b="txB"/>
                <a:pathLst>
                  <a:path w="19" h="24">
                    <a:moveTo>
                      <a:pt x="18" y="4"/>
                    </a:moveTo>
                    <a:cubicBezTo>
                      <a:pt x="13" y="2"/>
                      <a:pt x="0" y="0"/>
                      <a:pt x="4" y="10"/>
                    </a:cubicBezTo>
                    <a:cubicBezTo>
                      <a:pt x="9" y="24"/>
                      <a:pt x="17" y="7"/>
                      <a:pt x="19" y="5"/>
                    </a:cubicBezTo>
                  </a:path>
                </a:pathLst>
              </a:custGeom>
              <a:solidFill>
                <a:srgbClr val="E6CA8B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06" name="Freeform 50"/>
              <p:cNvSpPr/>
              <p:nvPr/>
            </p:nvSpPr>
            <p:spPr>
              <a:xfrm>
                <a:off x="3007" y="2472"/>
                <a:ext cx="63" cy="75"/>
              </a:xfrm>
              <a:custGeom>
                <a:avLst/>
                <a:gdLst>
                  <a:gd name="txL" fmla="*/ 0 w 23"/>
                  <a:gd name="txT" fmla="*/ 0 h 26"/>
                  <a:gd name="txR" fmla="*/ 23 w 23"/>
                  <a:gd name="txB" fmla="*/ 26 h 26"/>
                </a:gdLst>
                <a:ahLst/>
                <a:cxnLst>
                  <a:cxn ang="0">
                    <a:pos x="973125" y="0"/>
                  </a:cxn>
                  <a:cxn ang="0">
                    <a:pos x="1381579" y="1159823"/>
                  </a:cxn>
                </a:cxnLst>
                <a:rect l="txL" t="txT" r="txR" b="txB"/>
                <a:pathLst>
                  <a:path w="23" h="26">
                    <a:moveTo>
                      <a:pt x="15" y="0"/>
                    </a:moveTo>
                    <a:cubicBezTo>
                      <a:pt x="0" y="15"/>
                      <a:pt x="23" y="26"/>
                      <a:pt x="21" y="10"/>
                    </a:cubicBezTo>
                  </a:path>
                </a:pathLst>
              </a:custGeom>
              <a:solidFill>
                <a:srgbClr val="E6CA8B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07" name="Freeform 51"/>
              <p:cNvSpPr/>
              <p:nvPr/>
            </p:nvSpPr>
            <p:spPr>
              <a:xfrm>
                <a:off x="2534" y="1744"/>
                <a:ext cx="563" cy="714"/>
              </a:xfrm>
              <a:custGeom>
                <a:avLst/>
                <a:gdLst>
                  <a:gd name="txL" fmla="*/ 0 w 207"/>
                  <a:gd name="txT" fmla="*/ 0 h 246"/>
                  <a:gd name="txR" fmla="*/ 207 w 207"/>
                  <a:gd name="txB" fmla="*/ 246 h 246"/>
                </a:gdLst>
                <a:ahLst/>
                <a:cxnLst>
                  <a:cxn ang="0">
                    <a:pos x="9698336" y="24132689"/>
                  </a:cxn>
                  <a:cxn ang="0">
                    <a:pos x="9106142" y="23886330"/>
                  </a:cxn>
                  <a:cxn ang="0">
                    <a:pos x="8306660" y="24394472"/>
                  </a:cxn>
                  <a:cxn ang="0">
                    <a:pos x="7354146" y="21675601"/>
                  </a:cxn>
                  <a:cxn ang="0">
                    <a:pos x="6619956" y="17612141"/>
                  </a:cxn>
                  <a:cxn ang="0">
                    <a:pos x="4276148" y="14046089"/>
                  </a:cxn>
                  <a:cxn ang="0">
                    <a:pos x="2949337" y="14514682"/>
                  </a:cxn>
                  <a:cxn ang="0">
                    <a:pos x="5498241" y="17218129"/>
                  </a:cxn>
                  <a:cxn ang="0">
                    <a:pos x="4763886" y="24132689"/>
                  </a:cxn>
                  <a:cxn ang="0">
                    <a:pos x="2485044" y="14162686"/>
                  </a:cxn>
                  <a:cxn ang="0">
                    <a:pos x="5423373" y="6022494"/>
                  </a:cxn>
                  <a:cxn ang="0">
                    <a:pos x="8973714" y="645720"/>
                  </a:cxn>
                  <a:cxn ang="0">
                    <a:pos x="9039767" y="513511"/>
                  </a:cxn>
                  <a:cxn ang="0">
                    <a:pos x="8794495" y="378397"/>
                  </a:cxn>
                  <a:cxn ang="0">
                    <a:pos x="1685500" y="7513568"/>
                  </a:cxn>
                  <a:cxn ang="0">
                    <a:pos x="1751553" y="24601311"/>
                  </a:cxn>
                  <a:cxn ang="0">
                    <a:pos x="8551932" y="27960523"/>
                  </a:cxn>
                  <a:cxn ang="0">
                    <a:pos x="11630298" y="23504276"/>
                  </a:cxn>
                  <a:cxn ang="0">
                    <a:pos x="12468227" y="20200628"/>
                  </a:cxn>
                  <a:cxn ang="0">
                    <a:pos x="9698336" y="24132689"/>
                  </a:cxn>
                </a:cxnLst>
                <a:rect l="txL" t="txT" r="txR" b="txB"/>
                <a:pathLst>
                  <a:path w="207" h="246">
                    <a:moveTo>
                      <a:pt x="161" y="196"/>
                    </a:moveTo>
                    <a:cubicBezTo>
                      <a:pt x="157" y="196"/>
                      <a:pt x="155" y="194"/>
                      <a:pt x="151" y="194"/>
                    </a:cubicBezTo>
                    <a:cubicBezTo>
                      <a:pt x="147" y="194"/>
                      <a:pt x="142" y="197"/>
                      <a:pt x="138" y="198"/>
                    </a:cubicBezTo>
                    <a:cubicBezTo>
                      <a:pt x="122" y="200"/>
                      <a:pt x="126" y="190"/>
                      <a:pt x="122" y="176"/>
                    </a:cubicBezTo>
                    <a:cubicBezTo>
                      <a:pt x="119" y="164"/>
                      <a:pt x="118" y="152"/>
                      <a:pt x="110" y="143"/>
                    </a:cubicBezTo>
                    <a:cubicBezTo>
                      <a:pt x="102" y="133"/>
                      <a:pt x="80" y="121"/>
                      <a:pt x="71" y="114"/>
                    </a:cubicBezTo>
                    <a:cubicBezTo>
                      <a:pt x="65" y="109"/>
                      <a:pt x="50" y="104"/>
                      <a:pt x="49" y="118"/>
                    </a:cubicBezTo>
                    <a:cubicBezTo>
                      <a:pt x="49" y="126"/>
                      <a:pt x="85" y="136"/>
                      <a:pt x="91" y="140"/>
                    </a:cubicBezTo>
                    <a:cubicBezTo>
                      <a:pt x="107" y="151"/>
                      <a:pt x="131" y="202"/>
                      <a:pt x="79" y="196"/>
                    </a:cubicBezTo>
                    <a:cubicBezTo>
                      <a:pt x="48" y="193"/>
                      <a:pt x="38" y="141"/>
                      <a:pt x="41" y="115"/>
                    </a:cubicBezTo>
                    <a:cubicBezTo>
                      <a:pt x="44" y="87"/>
                      <a:pt x="65" y="60"/>
                      <a:pt x="90" y="49"/>
                    </a:cubicBezTo>
                    <a:cubicBezTo>
                      <a:pt x="115" y="38"/>
                      <a:pt x="127" y="18"/>
                      <a:pt x="149" y="5"/>
                    </a:cubicBezTo>
                    <a:cubicBezTo>
                      <a:pt x="150" y="5"/>
                      <a:pt x="150" y="4"/>
                      <a:pt x="150" y="4"/>
                    </a:cubicBezTo>
                    <a:cubicBezTo>
                      <a:pt x="149" y="4"/>
                      <a:pt x="147" y="3"/>
                      <a:pt x="146" y="3"/>
                    </a:cubicBezTo>
                    <a:cubicBezTo>
                      <a:pt x="103" y="0"/>
                      <a:pt x="56" y="33"/>
                      <a:pt x="28" y="61"/>
                    </a:cubicBezTo>
                    <a:cubicBezTo>
                      <a:pt x="0" y="90"/>
                      <a:pt x="6" y="166"/>
                      <a:pt x="29" y="200"/>
                    </a:cubicBezTo>
                    <a:cubicBezTo>
                      <a:pt x="53" y="235"/>
                      <a:pt x="104" y="246"/>
                      <a:pt x="142" y="227"/>
                    </a:cubicBezTo>
                    <a:cubicBezTo>
                      <a:pt x="162" y="218"/>
                      <a:pt x="180" y="206"/>
                      <a:pt x="193" y="191"/>
                    </a:cubicBezTo>
                    <a:cubicBezTo>
                      <a:pt x="198" y="182"/>
                      <a:pt x="203" y="173"/>
                      <a:pt x="207" y="164"/>
                    </a:cubicBezTo>
                    <a:cubicBezTo>
                      <a:pt x="197" y="184"/>
                      <a:pt x="182" y="194"/>
                      <a:pt x="161" y="196"/>
                    </a:cubicBezTo>
                    <a:close/>
                  </a:path>
                </a:pathLst>
              </a:custGeom>
              <a:solidFill>
                <a:srgbClr val="E6CA8B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08" name="Freeform 52"/>
              <p:cNvSpPr/>
              <p:nvPr/>
            </p:nvSpPr>
            <p:spPr>
              <a:xfrm>
                <a:off x="3412" y="1640"/>
                <a:ext cx="365" cy="557"/>
              </a:xfrm>
              <a:custGeom>
                <a:avLst/>
                <a:gdLst>
                  <a:gd name="txL" fmla="*/ 0 w 134"/>
                  <a:gd name="txT" fmla="*/ 0 h 192"/>
                  <a:gd name="txR" fmla="*/ 134 w 134"/>
                  <a:gd name="txB" fmla="*/ 192 h 192"/>
                </a:gdLst>
                <a:ahLst/>
                <a:cxnLst>
                  <a:cxn ang="0">
                    <a:pos x="7958045" y="22164909"/>
                  </a:cxn>
                  <a:cxn ang="0">
                    <a:pos x="8205880" y="21787669"/>
                  </a:cxn>
                  <a:cxn ang="0">
                    <a:pos x="3236455" y="10511147"/>
                  </a:cxn>
                  <a:cxn ang="0">
                    <a:pos x="5397096" y="5151603"/>
                  </a:cxn>
                  <a:cxn ang="0">
                    <a:pos x="6924267" y="6124941"/>
                  </a:cxn>
                  <a:cxn ang="0">
                    <a:pos x="7849041" y="6621599"/>
                  </a:cxn>
                  <a:cxn ang="0">
                    <a:pos x="7288189" y="4639563"/>
                  </a:cxn>
                  <a:cxn ang="0">
                    <a:pos x="3912900" y="712409"/>
                  </a:cxn>
                  <a:cxn ang="0">
                    <a:pos x="247895" y="6246628"/>
                  </a:cxn>
                  <a:cxn ang="0">
                    <a:pos x="3442356" y="19459758"/>
                  </a:cxn>
                  <a:cxn ang="0">
                    <a:pos x="7958045" y="22164909"/>
                  </a:cxn>
                </a:cxnLst>
                <a:rect l="txL" t="txT" r="txR" b="txB"/>
                <a:pathLst>
                  <a:path w="134" h="192">
                    <a:moveTo>
                      <a:pt x="130" y="181"/>
                    </a:moveTo>
                    <a:cubicBezTo>
                      <a:pt x="132" y="180"/>
                      <a:pt x="133" y="179"/>
                      <a:pt x="134" y="178"/>
                    </a:cubicBezTo>
                    <a:cubicBezTo>
                      <a:pt x="88" y="173"/>
                      <a:pt x="49" y="136"/>
                      <a:pt x="53" y="86"/>
                    </a:cubicBezTo>
                    <a:cubicBezTo>
                      <a:pt x="54" y="64"/>
                      <a:pt x="61" y="40"/>
                      <a:pt x="88" y="42"/>
                    </a:cubicBezTo>
                    <a:cubicBezTo>
                      <a:pt x="97" y="43"/>
                      <a:pt x="105" y="49"/>
                      <a:pt x="113" y="50"/>
                    </a:cubicBezTo>
                    <a:cubicBezTo>
                      <a:pt x="119" y="51"/>
                      <a:pt x="124" y="53"/>
                      <a:pt x="128" y="54"/>
                    </a:cubicBezTo>
                    <a:cubicBezTo>
                      <a:pt x="125" y="47"/>
                      <a:pt x="122" y="42"/>
                      <a:pt x="119" y="38"/>
                    </a:cubicBezTo>
                    <a:cubicBezTo>
                      <a:pt x="107" y="21"/>
                      <a:pt x="88" y="10"/>
                      <a:pt x="64" y="6"/>
                    </a:cubicBezTo>
                    <a:cubicBezTo>
                      <a:pt x="23" y="0"/>
                      <a:pt x="0" y="18"/>
                      <a:pt x="4" y="51"/>
                    </a:cubicBezTo>
                    <a:cubicBezTo>
                      <a:pt x="8" y="84"/>
                      <a:pt x="16" y="141"/>
                      <a:pt x="56" y="159"/>
                    </a:cubicBezTo>
                    <a:cubicBezTo>
                      <a:pt x="96" y="178"/>
                      <a:pt x="107" y="192"/>
                      <a:pt x="130" y="181"/>
                    </a:cubicBezTo>
                    <a:close/>
                  </a:path>
                </a:pathLst>
              </a:custGeom>
              <a:solidFill>
                <a:srgbClr val="E6CA8B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09" name="Freeform 53"/>
              <p:cNvSpPr/>
              <p:nvPr/>
            </p:nvSpPr>
            <p:spPr>
              <a:xfrm>
                <a:off x="3304" y="2107"/>
                <a:ext cx="228" cy="487"/>
              </a:xfrm>
              <a:custGeom>
                <a:avLst/>
                <a:gdLst>
                  <a:gd name="txL" fmla="*/ 0 w 84"/>
                  <a:gd name="txT" fmla="*/ 0 h 168"/>
                  <a:gd name="txR" fmla="*/ 84 w 84"/>
                  <a:gd name="txB" fmla="*/ 168 h 168"/>
                </a:gdLst>
                <a:ahLst/>
                <a:cxnLst>
                  <a:cxn ang="0">
                    <a:pos x="4710615" y="19439705"/>
                  </a:cxn>
                  <a:cxn ang="0">
                    <a:pos x="3303017" y="17012916"/>
                  </a:cxn>
                  <a:cxn ang="0">
                    <a:pos x="2775175" y="11517091"/>
                  </a:cxn>
                  <a:cxn ang="0">
                    <a:pos x="2999123" y="4986700"/>
                  </a:cxn>
                  <a:cxn ang="0">
                    <a:pos x="2471221" y="0"/>
                  </a:cxn>
                  <a:cxn ang="0">
                    <a:pos x="2407265" y="373181"/>
                  </a:cxn>
                  <a:cxn ang="0">
                    <a:pos x="2062282" y="0"/>
                  </a:cxn>
                  <a:cxn ang="0">
                    <a:pos x="1240461" y="4611661"/>
                  </a:cxn>
                  <a:cxn ang="0">
                    <a:pos x="886887" y="7543903"/>
                  </a:cxn>
                  <a:cxn ang="0">
                    <a:pos x="718634" y="9842119"/>
                  </a:cxn>
                  <a:cxn ang="0">
                    <a:pos x="303954" y="14957382"/>
                  </a:cxn>
                  <a:cxn ang="0">
                    <a:pos x="1543555" y="18817250"/>
                  </a:cxn>
                  <a:cxn ang="0">
                    <a:pos x="4127614" y="20033057"/>
                  </a:cxn>
                  <a:cxn ang="0">
                    <a:pos x="4949375" y="19570673"/>
                  </a:cxn>
                  <a:cxn ang="0">
                    <a:pos x="4710615" y="19439705"/>
                  </a:cxn>
                </a:cxnLst>
                <a:rect l="txL" t="txT" r="txR" b="txB"/>
                <a:pathLst>
                  <a:path w="84" h="168">
                    <a:moveTo>
                      <a:pt x="80" y="160"/>
                    </a:moveTo>
                    <a:cubicBezTo>
                      <a:pt x="70" y="156"/>
                      <a:pt x="61" y="151"/>
                      <a:pt x="56" y="140"/>
                    </a:cubicBezTo>
                    <a:cubicBezTo>
                      <a:pt x="50" y="128"/>
                      <a:pt x="49" y="109"/>
                      <a:pt x="47" y="95"/>
                    </a:cubicBezTo>
                    <a:cubicBezTo>
                      <a:pt x="43" y="76"/>
                      <a:pt x="53" y="60"/>
                      <a:pt x="51" y="41"/>
                    </a:cubicBezTo>
                    <a:cubicBezTo>
                      <a:pt x="49" y="28"/>
                      <a:pt x="45" y="13"/>
                      <a:pt x="42" y="0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39" y="1"/>
                      <a:pt x="37" y="0"/>
                      <a:pt x="35" y="0"/>
                    </a:cubicBezTo>
                    <a:cubicBezTo>
                      <a:pt x="25" y="13"/>
                      <a:pt x="21" y="38"/>
                      <a:pt x="21" y="38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9" y="73"/>
                      <a:pt x="12" y="81"/>
                    </a:cubicBezTo>
                    <a:cubicBezTo>
                      <a:pt x="14" y="90"/>
                      <a:pt x="0" y="97"/>
                      <a:pt x="5" y="123"/>
                    </a:cubicBezTo>
                    <a:cubicBezTo>
                      <a:pt x="10" y="149"/>
                      <a:pt x="9" y="146"/>
                      <a:pt x="26" y="155"/>
                    </a:cubicBezTo>
                    <a:cubicBezTo>
                      <a:pt x="44" y="163"/>
                      <a:pt x="46" y="168"/>
                      <a:pt x="70" y="165"/>
                    </a:cubicBezTo>
                    <a:cubicBezTo>
                      <a:pt x="76" y="164"/>
                      <a:pt x="81" y="163"/>
                      <a:pt x="84" y="161"/>
                    </a:cubicBezTo>
                    <a:cubicBezTo>
                      <a:pt x="83" y="161"/>
                      <a:pt x="81" y="161"/>
                      <a:pt x="80" y="160"/>
                    </a:cubicBezTo>
                    <a:close/>
                  </a:path>
                </a:pathLst>
              </a:custGeom>
              <a:solidFill>
                <a:srgbClr val="E6CA8B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10" name="Freeform 54"/>
              <p:cNvSpPr/>
              <p:nvPr/>
            </p:nvSpPr>
            <p:spPr>
              <a:xfrm>
                <a:off x="3314" y="2405"/>
                <a:ext cx="210" cy="183"/>
              </a:xfrm>
              <a:custGeom>
                <a:avLst/>
                <a:gdLst>
                  <a:gd name="txL" fmla="*/ 0 w 77"/>
                  <a:gd name="txT" fmla="*/ 0 h 63"/>
                  <a:gd name="txR" fmla="*/ 77 w 77"/>
                  <a:gd name="txB" fmla="*/ 63 h 63"/>
                </a:gdLst>
                <a:ahLst/>
                <a:cxnLst>
                  <a:cxn ang="0">
                    <a:pos x="4098622" y="7698608"/>
                  </a:cxn>
                  <a:cxn ang="0">
                    <a:pos x="4784086" y="7434913"/>
                  </a:cxn>
                  <a:cxn ang="0">
                    <a:pos x="4031034" y="6199902"/>
                  </a:cxn>
                  <a:cxn ang="0">
                    <a:pos x="3480158" y="5342740"/>
                  </a:cxn>
                  <a:cxn ang="0">
                    <a:pos x="2845971" y="4491561"/>
                  </a:cxn>
                  <a:cxn ang="0">
                    <a:pos x="2160341" y="3461873"/>
                  </a:cxn>
                  <a:cxn ang="0">
                    <a:pos x="1478046" y="2738040"/>
                  </a:cxn>
                  <a:cxn ang="0">
                    <a:pos x="1183819" y="1886219"/>
                  </a:cxn>
                  <a:cxn ang="0">
                    <a:pos x="67448" y="0"/>
                  </a:cxn>
                  <a:cxn ang="0">
                    <a:pos x="0" y="516586"/>
                  </a:cxn>
                  <a:cxn ang="0">
                    <a:pos x="1793275" y="4358767"/>
                  </a:cxn>
                  <a:cxn ang="0">
                    <a:pos x="2479350" y="5726535"/>
                  </a:cxn>
                  <a:cxn ang="0">
                    <a:pos x="2913426" y="7187370"/>
                  </a:cxn>
                  <a:cxn ang="0">
                    <a:pos x="3296046" y="7831320"/>
                  </a:cxn>
                  <a:cxn ang="0">
                    <a:pos x="4098622" y="7698608"/>
                  </a:cxn>
                </a:cxnLst>
                <a:rect l="txL" t="txT" r="txR" b="txB"/>
                <a:pathLst>
                  <a:path w="77" h="63">
                    <a:moveTo>
                      <a:pt x="66" y="62"/>
                    </a:moveTo>
                    <a:cubicBezTo>
                      <a:pt x="71" y="62"/>
                      <a:pt x="74" y="61"/>
                      <a:pt x="77" y="60"/>
                    </a:cubicBezTo>
                    <a:cubicBezTo>
                      <a:pt x="75" y="56"/>
                      <a:pt x="68" y="53"/>
                      <a:pt x="65" y="50"/>
                    </a:cubicBezTo>
                    <a:cubicBezTo>
                      <a:pt x="61" y="48"/>
                      <a:pt x="59" y="45"/>
                      <a:pt x="56" y="43"/>
                    </a:cubicBezTo>
                    <a:cubicBezTo>
                      <a:pt x="53" y="40"/>
                      <a:pt x="49" y="39"/>
                      <a:pt x="46" y="36"/>
                    </a:cubicBezTo>
                    <a:cubicBezTo>
                      <a:pt x="42" y="34"/>
                      <a:pt x="39" y="30"/>
                      <a:pt x="35" y="28"/>
                    </a:cubicBezTo>
                    <a:cubicBezTo>
                      <a:pt x="32" y="25"/>
                      <a:pt x="27" y="24"/>
                      <a:pt x="24" y="22"/>
                    </a:cubicBezTo>
                    <a:cubicBezTo>
                      <a:pt x="22" y="20"/>
                      <a:pt x="21" y="17"/>
                      <a:pt x="19" y="15"/>
                    </a:cubicBezTo>
                    <a:cubicBezTo>
                      <a:pt x="17" y="13"/>
                      <a:pt x="8" y="6"/>
                      <a:pt x="1" y="0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0" y="15"/>
                      <a:pt x="27" y="32"/>
                      <a:pt x="29" y="35"/>
                    </a:cubicBezTo>
                    <a:cubicBezTo>
                      <a:pt x="32" y="40"/>
                      <a:pt x="36" y="42"/>
                      <a:pt x="40" y="46"/>
                    </a:cubicBezTo>
                    <a:cubicBezTo>
                      <a:pt x="44" y="49"/>
                      <a:pt x="43" y="54"/>
                      <a:pt x="47" y="58"/>
                    </a:cubicBezTo>
                    <a:cubicBezTo>
                      <a:pt x="48" y="60"/>
                      <a:pt x="51" y="61"/>
                      <a:pt x="53" y="63"/>
                    </a:cubicBezTo>
                    <a:cubicBezTo>
                      <a:pt x="56" y="63"/>
                      <a:pt x="61" y="63"/>
                      <a:pt x="66" y="62"/>
                    </a:cubicBezTo>
                    <a:close/>
                  </a:path>
                </a:pathLst>
              </a:custGeom>
              <a:solidFill>
                <a:srgbClr val="FFECC7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11" name="Freeform 55"/>
              <p:cNvSpPr/>
              <p:nvPr/>
            </p:nvSpPr>
            <p:spPr>
              <a:xfrm>
                <a:off x="3323" y="2417"/>
                <a:ext cx="100" cy="101"/>
              </a:xfrm>
              <a:custGeom>
                <a:avLst/>
                <a:gdLst>
                  <a:gd name="txL" fmla="*/ 0 w 37"/>
                  <a:gd name="txT" fmla="*/ 0 h 35"/>
                  <a:gd name="txR" fmla="*/ 37 w 37"/>
                  <a:gd name="txB" fmla="*/ 35 h 35"/>
                </a:gdLst>
                <a:ahLst/>
                <a:cxnLst>
                  <a:cxn ang="0">
                    <a:pos x="0" y="0"/>
                  </a:cxn>
                  <a:cxn ang="0">
                    <a:pos x="501292" y="1038378"/>
                  </a:cxn>
                  <a:cxn ang="0">
                    <a:pos x="953389" y="2082903"/>
                  </a:cxn>
                  <a:cxn ang="0">
                    <a:pos x="1915959" y="4039402"/>
                  </a:cxn>
                  <a:cxn ang="0">
                    <a:pos x="2078219" y="3480890"/>
                  </a:cxn>
                  <a:cxn ang="0">
                    <a:pos x="1224170" y="2317849"/>
                  </a:cxn>
                  <a:cxn ang="0">
                    <a:pos x="560403" y="803215"/>
                  </a:cxn>
                </a:cxnLst>
                <a:rect l="txL" t="txT" r="txR" b="txB"/>
                <a:pathLst>
                  <a:path w="37" h="35">
                    <a:moveTo>
                      <a:pt x="0" y="0"/>
                    </a:moveTo>
                    <a:cubicBezTo>
                      <a:pt x="2" y="4"/>
                      <a:pt x="6" y="6"/>
                      <a:pt x="9" y="9"/>
                    </a:cubicBezTo>
                    <a:cubicBezTo>
                      <a:pt x="11" y="13"/>
                      <a:pt x="14" y="15"/>
                      <a:pt x="17" y="18"/>
                    </a:cubicBezTo>
                    <a:cubicBezTo>
                      <a:pt x="23" y="23"/>
                      <a:pt x="28" y="30"/>
                      <a:pt x="34" y="35"/>
                    </a:cubicBezTo>
                    <a:cubicBezTo>
                      <a:pt x="35" y="33"/>
                      <a:pt x="36" y="32"/>
                      <a:pt x="37" y="30"/>
                    </a:cubicBezTo>
                    <a:cubicBezTo>
                      <a:pt x="32" y="27"/>
                      <a:pt x="27" y="23"/>
                      <a:pt x="22" y="20"/>
                    </a:cubicBezTo>
                    <a:cubicBezTo>
                      <a:pt x="18" y="16"/>
                      <a:pt x="13" y="12"/>
                      <a:pt x="10" y="7"/>
                    </a:cubicBezTo>
                  </a:path>
                </a:pathLst>
              </a:custGeom>
              <a:solidFill>
                <a:srgbClr val="F9D37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12" name="Freeform 56"/>
              <p:cNvSpPr/>
              <p:nvPr/>
            </p:nvSpPr>
            <p:spPr>
              <a:xfrm>
                <a:off x="3546" y="2240"/>
                <a:ext cx="46" cy="232"/>
              </a:xfrm>
              <a:custGeom>
                <a:avLst/>
                <a:gdLst>
                  <a:gd name="txL" fmla="*/ 0 w 17"/>
                  <a:gd name="txT" fmla="*/ 0 h 80"/>
                  <a:gd name="txR" fmla="*/ 17 w 17"/>
                  <a:gd name="txB" fmla="*/ 80 h 80"/>
                </a:gdLst>
                <a:ahLst/>
                <a:cxnLst>
                  <a:cxn ang="0">
                    <a:pos x="0" y="0"/>
                  </a:cxn>
                  <a:cxn ang="0">
                    <a:pos x="396000" y="1595334"/>
                  </a:cxn>
                  <a:cxn ang="0">
                    <a:pos x="862354" y="5252271"/>
                  </a:cxn>
                  <a:cxn ang="0">
                    <a:pos x="569217" y="9765134"/>
                  </a:cxn>
                  <a:cxn ang="0">
                    <a:pos x="569217" y="7443714"/>
                  </a:cxn>
                  <a:cxn ang="0">
                    <a:pos x="505518" y="5597275"/>
                  </a:cxn>
                  <a:cxn ang="0">
                    <a:pos x="333654" y="3030694"/>
                  </a:cxn>
                  <a:cxn ang="0">
                    <a:pos x="232833" y="971390"/>
                  </a:cxn>
                </a:cxnLst>
                <a:rect l="txL" t="txT" r="txR" b="txB"/>
                <a:pathLst>
                  <a:path w="17" h="80">
                    <a:moveTo>
                      <a:pt x="0" y="0"/>
                    </a:moveTo>
                    <a:cubicBezTo>
                      <a:pt x="4" y="3"/>
                      <a:pt x="5" y="8"/>
                      <a:pt x="7" y="13"/>
                    </a:cubicBezTo>
                    <a:cubicBezTo>
                      <a:pt x="10" y="22"/>
                      <a:pt x="14" y="33"/>
                      <a:pt x="15" y="43"/>
                    </a:cubicBezTo>
                    <a:cubicBezTo>
                      <a:pt x="17" y="54"/>
                      <a:pt x="12" y="69"/>
                      <a:pt x="10" y="80"/>
                    </a:cubicBezTo>
                    <a:cubicBezTo>
                      <a:pt x="8" y="74"/>
                      <a:pt x="9" y="67"/>
                      <a:pt x="10" y="61"/>
                    </a:cubicBezTo>
                    <a:cubicBezTo>
                      <a:pt x="11" y="55"/>
                      <a:pt x="10" y="52"/>
                      <a:pt x="9" y="46"/>
                    </a:cubicBezTo>
                    <a:cubicBezTo>
                      <a:pt x="7" y="40"/>
                      <a:pt x="6" y="32"/>
                      <a:pt x="6" y="25"/>
                    </a:cubicBezTo>
                    <a:cubicBezTo>
                      <a:pt x="6" y="19"/>
                      <a:pt x="4" y="14"/>
                      <a:pt x="4" y="8"/>
                    </a:cubicBezTo>
                  </a:path>
                </a:pathLst>
              </a:custGeom>
              <a:solidFill>
                <a:srgbClr val="FFECC7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13" name="Freeform 57"/>
              <p:cNvSpPr/>
              <p:nvPr/>
            </p:nvSpPr>
            <p:spPr>
              <a:xfrm>
                <a:off x="3565" y="2307"/>
                <a:ext cx="16" cy="87"/>
              </a:xfrm>
              <a:custGeom>
                <a:avLst/>
                <a:gdLst>
                  <a:gd name="txL" fmla="*/ 0 w 6"/>
                  <a:gd name="txT" fmla="*/ 0 h 30"/>
                  <a:gd name="txR" fmla="*/ 6 w 6"/>
                  <a:gd name="txB" fmla="*/ 30 h 30"/>
                </a:gdLst>
                <a:ahLst/>
                <a:cxnLst>
                  <a:cxn ang="0">
                    <a:pos x="0" y="0"/>
                  </a:cxn>
                  <a:cxn ang="0">
                    <a:pos x="294515" y="3656938"/>
                  </a:cxn>
                  <a:cxn ang="0">
                    <a:pos x="196757" y="1479925"/>
                  </a:cxn>
                  <a:cxn ang="0">
                    <a:pos x="89144" y="0"/>
                  </a:cxn>
                </a:cxnLst>
                <a:rect l="txL" t="txT" r="txR" b="txB"/>
                <a:pathLst>
                  <a:path w="6" h="30">
                    <a:moveTo>
                      <a:pt x="0" y="0"/>
                    </a:moveTo>
                    <a:cubicBezTo>
                      <a:pt x="1" y="7"/>
                      <a:pt x="0" y="24"/>
                      <a:pt x="6" y="30"/>
                    </a:cubicBezTo>
                    <a:cubicBezTo>
                      <a:pt x="2" y="25"/>
                      <a:pt x="5" y="18"/>
                      <a:pt x="4" y="12"/>
                    </a:cubicBezTo>
                    <a:cubicBezTo>
                      <a:pt x="4" y="8"/>
                      <a:pt x="3" y="4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14" name="Freeform 58"/>
              <p:cNvSpPr/>
              <p:nvPr/>
            </p:nvSpPr>
            <p:spPr>
              <a:xfrm>
                <a:off x="3597" y="2275"/>
                <a:ext cx="41" cy="243"/>
              </a:xfrm>
              <a:custGeom>
                <a:avLst/>
                <a:gdLst>
                  <a:gd name="txL" fmla="*/ 0 w 15"/>
                  <a:gd name="txT" fmla="*/ 0 h 84"/>
                  <a:gd name="txR" fmla="*/ 15 w 15"/>
                  <a:gd name="txB" fmla="*/ 84 h 84"/>
                </a:gdLst>
                <a:ahLst/>
                <a:cxnLst>
                  <a:cxn ang="0">
                    <a:pos x="118381" y="0"/>
                  </a:cxn>
                  <a:cxn ang="0">
                    <a:pos x="374092" y="2256347"/>
                  </a:cxn>
                  <a:cxn ang="0">
                    <a:pos x="442461" y="5208563"/>
                  </a:cxn>
                  <a:cxn ang="0">
                    <a:pos x="323575" y="7960258"/>
                  </a:cxn>
                  <a:cxn ang="0">
                    <a:pos x="0" y="9976335"/>
                  </a:cxn>
                  <a:cxn ang="0">
                    <a:pos x="766036" y="5008042"/>
                  </a:cxn>
                  <a:cxn ang="0">
                    <a:pos x="442461" y="368102"/>
                  </a:cxn>
                </a:cxnLst>
                <a:rect l="txL" t="txT" r="txR" b="txB"/>
                <a:pathLst>
                  <a:path w="15" h="84">
                    <a:moveTo>
                      <a:pt x="2" y="0"/>
                    </a:moveTo>
                    <a:cubicBezTo>
                      <a:pt x="7" y="3"/>
                      <a:pt x="5" y="14"/>
                      <a:pt x="6" y="19"/>
                    </a:cubicBezTo>
                    <a:cubicBezTo>
                      <a:pt x="7" y="27"/>
                      <a:pt x="8" y="35"/>
                      <a:pt x="7" y="44"/>
                    </a:cubicBezTo>
                    <a:cubicBezTo>
                      <a:pt x="6" y="52"/>
                      <a:pt x="6" y="60"/>
                      <a:pt x="5" y="67"/>
                    </a:cubicBezTo>
                    <a:cubicBezTo>
                      <a:pt x="5" y="73"/>
                      <a:pt x="2" y="79"/>
                      <a:pt x="0" y="84"/>
                    </a:cubicBezTo>
                    <a:cubicBezTo>
                      <a:pt x="13" y="74"/>
                      <a:pt x="10" y="57"/>
                      <a:pt x="12" y="42"/>
                    </a:cubicBezTo>
                    <a:cubicBezTo>
                      <a:pt x="15" y="29"/>
                      <a:pt x="14" y="15"/>
                      <a:pt x="7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15" name="Freeform 59"/>
              <p:cNvSpPr/>
              <p:nvPr/>
            </p:nvSpPr>
            <p:spPr>
              <a:xfrm>
                <a:off x="3581" y="2397"/>
                <a:ext cx="177" cy="374"/>
              </a:xfrm>
              <a:custGeom>
                <a:avLst/>
                <a:gdLst>
                  <a:gd name="txL" fmla="*/ 0 w 65"/>
                  <a:gd name="txT" fmla="*/ 0 h 129"/>
                  <a:gd name="txR" fmla="*/ 65 w 65"/>
                  <a:gd name="txB" fmla="*/ 129 h 129"/>
                </a:gdLst>
                <a:ahLst/>
                <a:cxnLst>
                  <a:cxn ang="0">
                    <a:pos x="1342163" y="504103"/>
                  </a:cxn>
                  <a:cxn ang="0">
                    <a:pos x="845943" y="7422688"/>
                  </a:cxn>
                  <a:cxn ang="0">
                    <a:pos x="559361" y="11911294"/>
                  </a:cxn>
                  <a:cxn ang="0">
                    <a:pos x="1414306" y="6210621"/>
                  </a:cxn>
                  <a:cxn ang="0">
                    <a:pos x="2512408" y="7682243"/>
                  </a:cxn>
                  <a:cxn ang="0">
                    <a:pos x="3186340" y="12169612"/>
                  </a:cxn>
                  <a:cxn ang="0">
                    <a:pos x="2131529" y="15688863"/>
                  </a:cxn>
                  <a:cxn ang="0">
                    <a:pos x="3788102" y="14096077"/>
                  </a:cxn>
                  <a:cxn ang="0">
                    <a:pos x="3358395" y="10232453"/>
                  </a:cxn>
                  <a:cxn ang="0">
                    <a:pos x="2756633" y="5700594"/>
                  </a:cxn>
                  <a:cxn ang="0">
                    <a:pos x="2512408" y="3648132"/>
                  </a:cxn>
                  <a:cxn ang="0">
                    <a:pos x="2626941" y="1461508"/>
                  </a:cxn>
                  <a:cxn ang="0">
                    <a:pos x="1523183" y="0"/>
                  </a:cxn>
                </a:cxnLst>
                <a:rect l="txL" t="txT" r="txR" b="txB"/>
                <a:pathLst>
                  <a:path w="65" h="129">
                    <a:moveTo>
                      <a:pt x="22" y="4"/>
                    </a:moveTo>
                    <a:cubicBezTo>
                      <a:pt x="25" y="23"/>
                      <a:pt x="19" y="42"/>
                      <a:pt x="14" y="61"/>
                    </a:cubicBezTo>
                    <a:cubicBezTo>
                      <a:pt x="11" y="73"/>
                      <a:pt x="0" y="86"/>
                      <a:pt x="9" y="98"/>
                    </a:cubicBezTo>
                    <a:cubicBezTo>
                      <a:pt x="9" y="81"/>
                      <a:pt x="16" y="66"/>
                      <a:pt x="23" y="51"/>
                    </a:cubicBezTo>
                    <a:cubicBezTo>
                      <a:pt x="31" y="32"/>
                      <a:pt x="37" y="55"/>
                      <a:pt x="41" y="63"/>
                    </a:cubicBezTo>
                    <a:cubicBezTo>
                      <a:pt x="46" y="73"/>
                      <a:pt x="51" y="89"/>
                      <a:pt x="52" y="100"/>
                    </a:cubicBezTo>
                    <a:cubicBezTo>
                      <a:pt x="53" y="114"/>
                      <a:pt x="37" y="117"/>
                      <a:pt x="35" y="129"/>
                    </a:cubicBezTo>
                    <a:cubicBezTo>
                      <a:pt x="45" y="128"/>
                      <a:pt x="59" y="128"/>
                      <a:pt x="62" y="116"/>
                    </a:cubicBezTo>
                    <a:cubicBezTo>
                      <a:pt x="65" y="105"/>
                      <a:pt x="60" y="95"/>
                      <a:pt x="55" y="84"/>
                    </a:cubicBezTo>
                    <a:cubicBezTo>
                      <a:pt x="50" y="73"/>
                      <a:pt x="48" y="60"/>
                      <a:pt x="45" y="47"/>
                    </a:cubicBezTo>
                    <a:cubicBezTo>
                      <a:pt x="43" y="41"/>
                      <a:pt x="41" y="36"/>
                      <a:pt x="41" y="30"/>
                    </a:cubicBezTo>
                    <a:cubicBezTo>
                      <a:pt x="41" y="24"/>
                      <a:pt x="43" y="18"/>
                      <a:pt x="43" y="12"/>
                    </a:cubicBezTo>
                    <a:cubicBezTo>
                      <a:pt x="35" y="17"/>
                      <a:pt x="27" y="8"/>
                      <a:pt x="25" y="0"/>
                    </a:cubicBezTo>
                  </a:path>
                </a:pathLst>
              </a:custGeom>
              <a:solidFill>
                <a:srgbClr val="F9D37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16" name="Freeform 60"/>
              <p:cNvSpPr/>
              <p:nvPr/>
            </p:nvSpPr>
            <p:spPr>
              <a:xfrm>
                <a:off x="3396" y="2574"/>
                <a:ext cx="163" cy="60"/>
              </a:xfrm>
              <a:custGeom>
                <a:avLst/>
                <a:gdLst>
                  <a:gd name="txL" fmla="*/ 0 w 60"/>
                  <a:gd name="txT" fmla="*/ 0 h 21"/>
                  <a:gd name="txR" fmla="*/ 60 w 60"/>
                  <a:gd name="txB" fmla="*/ 21 h 21"/>
                </a:gdLst>
                <a:ahLst/>
                <a:cxnLst>
                  <a:cxn ang="0">
                    <a:pos x="0" y="621803"/>
                  </a:cxn>
                  <a:cxn ang="0">
                    <a:pos x="2014802" y="1345911"/>
                  </a:cxn>
                  <a:cxn ang="0">
                    <a:pos x="2910466" y="937354"/>
                  </a:cxn>
                  <a:cxn ang="0">
                    <a:pos x="3568940" y="0"/>
                  </a:cxn>
                  <a:cxn ang="0">
                    <a:pos x="2385019" y="2068874"/>
                  </a:cxn>
                  <a:cxn ang="0">
                    <a:pos x="1313720" y="2068874"/>
                  </a:cxn>
                  <a:cxn ang="0">
                    <a:pos x="525460" y="1446997"/>
                  </a:cxn>
                </a:cxnLst>
                <a:rect l="txL" t="txT" r="txR" b="txB"/>
                <a:pathLst>
                  <a:path w="60" h="21">
                    <a:moveTo>
                      <a:pt x="0" y="6"/>
                    </a:moveTo>
                    <a:cubicBezTo>
                      <a:pt x="11" y="9"/>
                      <a:pt x="21" y="14"/>
                      <a:pt x="34" y="13"/>
                    </a:cubicBezTo>
                    <a:cubicBezTo>
                      <a:pt x="39" y="13"/>
                      <a:pt x="45" y="12"/>
                      <a:pt x="49" y="9"/>
                    </a:cubicBezTo>
                    <a:cubicBezTo>
                      <a:pt x="53" y="7"/>
                      <a:pt x="56" y="2"/>
                      <a:pt x="60" y="0"/>
                    </a:cubicBezTo>
                    <a:cubicBezTo>
                      <a:pt x="54" y="7"/>
                      <a:pt x="50" y="19"/>
                      <a:pt x="40" y="20"/>
                    </a:cubicBezTo>
                    <a:cubicBezTo>
                      <a:pt x="35" y="21"/>
                      <a:pt x="27" y="21"/>
                      <a:pt x="22" y="20"/>
                    </a:cubicBezTo>
                    <a:cubicBezTo>
                      <a:pt x="17" y="19"/>
                      <a:pt x="14" y="15"/>
                      <a:pt x="9" y="1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17" name="Freeform 61"/>
              <p:cNvSpPr/>
              <p:nvPr/>
            </p:nvSpPr>
            <p:spPr>
              <a:xfrm>
                <a:off x="2061" y="2112"/>
                <a:ext cx="345" cy="493"/>
              </a:xfrm>
              <a:custGeom>
                <a:avLst/>
                <a:gdLst>
                  <a:gd name="txL" fmla="*/ 0 w 127"/>
                  <a:gd name="txT" fmla="*/ 0 h 170"/>
                  <a:gd name="txR" fmla="*/ 127 w 127"/>
                  <a:gd name="txB" fmla="*/ 170 h 170"/>
                </a:gdLst>
                <a:ahLst/>
                <a:cxnLst>
                  <a:cxn ang="0">
                    <a:pos x="7372472" y="0"/>
                  </a:cxn>
                  <a:cxn ang="0">
                    <a:pos x="6476955" y="8038539"/>
                  </a:cxn>
                  <a:cxn ang="0">
                    <a:pos x="3084070" y="19133654"/>
                  </a:cxn>
                  <a:cxn ang="0">
                    <a:pos x="3084070" y="19133654"/>
                  </a:cxn>
                  <a:cxn ang="0">
                    <a:pos x="6655089" y="14507111"/>
                  </a:cxn>
                  <a:cxn ang="0">
                    <a:pos x="7307661" y="7948720"/>
                  </a:cxn>
                  <a:cxn ang="0">
                    <a:pos x="7444357" y="0"/>
                  </a:cxn>
                </a:cxnLst>
                <a:rect l="txL" t="txT" r="txR" b="txB"/>
                <a:pathLst>
                  <a:path w="127" h="170">
                    <a:moveTo>
                      <a:pt x="124" y="0"/>
                    </a:moveTo>
                    <a:cubicBezTo>
                      <a:pt x="112" y="30"/>
                      <a:pt x="109" y="35"/>
                      <a:pt x="109" y="66"/>
                    </a:cubicBezTo>
                    <a:cubicBezTo>
                      <a:pt x="108" y="96"/>
                      <a:pt x="105" y="145"/>
                      <a:pt x="52" y="157"/>
                    </a:cubicBezTo>
                    <a:cubicBezTo>
                      <a:pt x="0" y="170"/>
                      <a:pt x="52" y="157"/>
                      <a:pt x="52" y="157"/>
                    </a:cubicBezTo>
                    <a:cubicBezTo>
                      <a:pt x="52" y="157"/>
                      <a:pt x="101" y="154"/>
                      <a:pt x="112" y="119"/>
                    </a:cubicBezTo>
                    <a:cubicBezTo>
                      <a:pt x="123" y="83"/>
                      <a:pt x="127" y="77"/>
                      <a:pt x="123" y="65"/>
                    </a:cubicBezTo>
                    <a:cubicBezTo>
                      <a:pt x="119" y="52"/>
                      <a:pt x="120" y="10"/>
                      <a:pt x="125" y="0"/>
                    </a:cubicBezTo>
                  </a:path>
                </a:pathLst>
              </a:custGeom>
              <a:solidFill>
                <a:srgbClr val="E6CA8B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18" name="Freeform 62"/>
              <p:cNvSpPr/>
              <p:nvPr/>
            </p:nvSpPr>
            <p:spPr>
              <a:xfrm>
                <a:off x="2365" y="2617"/>
                <a:ext cx="134" cy="139"/>
              </a:xfrm>
              <a:custGeom>
                <a:avLst/>
                <a:gdLst>
                  <a:gd name="txL" fmla="*/ 0 w 49"/>
                  <a:gd name="txT" fmla="*/ 0 h 48"/>
                  <a:gd name="txR" fmla="*/ 49 w 49"/>
                  <a:gd name="txB" fmla="*/ 48 h 48"/>
                </a:gdLst>
                <a:ahLst/>
                <a:cxnLst>
                  <a:cxn ang="0">
                    <a:pos x="0" y="1706101"/>
                  </a:cxn>
                  <a:cxn ang="0">
                    <a:pos x="2618308" y="3738287"/>
                  </a:cxn>
                  <a:cxn ang="0">
                    <a:pos x="2950071" y="1072767"/>
                  </a:cxn>
                  <a:cxn ang="0">
                    <a:pos x="888765" y="1578050"/>
                  </a:cxn>
                </a:cxnLst>
                <a:rect l="txL" t="txT" r="txR" b="txB"/>
                <a:pathLst>
                  <a:path w="49" h="48">
                    <a:moveTo>
                      <a:pt x="0" y="14"/>
                    </a:moveTo>
                    <a:cubicBezTo>
                      <a:pt x="10" y="21"/>
                      <a:pt x="26" y="48"/>
                      <a:pt x="41" y="31"/>
                    </a:cubicBezTo>
                    <a:cubicBezTo>
                      <a:pt x="44" y="28"/>
                      <a:pt x="49" y="13"/>
                      <a:pt x="46" y="9"/>
                    </a:cubicBezTo>
                    <a:cubicBezTo>
                      <a:pt x="40" y="0"/>
                      <a:pt x="21" y="11"/>
                      <a:pt x="14" y="13"/>
                    </a:cubicBezTo>
                  </a:path>
                </a:pathLst>
              </a:custGeom>
              <a:solidFill>
                <a:srgbClr val="E6CA8B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19" name="Freeform 63"/>
              <p:cNvSpPr/>
              <p:nvPr/>
            </p:nvSpPr>
            <p:spPr>
              <a:xfrm>
                <a:off x="2178" y="2736"/>
                <a:ext cx="81" cy="75"/>
              </a:xfrm>
              <a:custGeom>
                <a:avLst/>
                <a:gdLst>
                  <a:gd name="txL" fmla="*/ 0 w 30"/>
                  <a:gd name="txT" fmla="*/ 0 h 26"/>
                  <a:gd name="txR" fmla="*/ 30 w 30"/>
                  <a:gd name="txB" fmla="*/ 26 h 26"/>
                </a:gdLst>
                <a:ahLst/>
                <a:cxnLst>
                  <a:cxn ang="0">
                    <a:pos x="0" y="2516005"/>
                  </a:cxn>
                  <a:cxn ang="0">
                    <a:pos x="1564777" y="2986774"/>
                  </a:cxn>
                  <a:cxn ang="0">
                    <a:pos x="327432" y="2310228"/>
                  </a:cxn>
                </a:cxnLst>
                <a:rect l="txL" t="txT" r="txR" b="txB"/>
                <a:pathLst>
                  <a:path w="30" h="26">
                    <a:moveTo>
                      <a:pt x="0" y="22"/>
                    </a:moveTo>
                    <a:cubicBezTo>
                      <a:pt x="0" y="0"/>
                      <a:pt x="30" y="8"/>
                      <a:pt x="28" y="26"/>
                    </a:cubicBezTo>
                    <a:cubicBezTo>
                      <a:pt x="20" y="21"/>
                      <a:pt x="13" y="22"/>
                      <a:pt x="6" y="20"/>
                    </a:cubicBezTo>
                  </a:path>
                </a:pathLst>
              </a:custGeom>
              <a:solidFill>
                <a:srgbClr val="E6CA8B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20" name="Freeform 64"/>
              <p:cNvSpPr/>
              <p:nvPr/>
            </p:nvSpPr>
            <p:spPr>
              <a:xfrm>
                <a:off x="2181" y="2817"/>
                <a:ext cx="174" cy="186"/>
              </a:xfrm>
              <a:custGeom>
                <a:avLst/>
                <a:gdLst>
                  <a:gd name="txL" fmla="*/ 0 w 64"/>
                  <a:gd name="txT" fmla="*/ 0 h 64"/>
                  <a:gd name="txR" fmla="*/ 64 w 64"/>
                  <a:gd name="txB" fmla="*/ 64 h 64"/>
                </a:gdLst>
                <a:ahLst/>
                <a:cxnLst>
                  <a:cxn ang="0">
                    <a:pos x="3003052" y="0"/>
                  </a:cxn>
                  <a:cxn ang="0">
                    <a:pos x="3725402" y="4509456"/>
                  </a:cxn>
                  <a:cxn ang="0">
                    <a:pos x="3068830" y="5501946"/>
                  </a:cxn>
                  <a:cxn ang="0">
                    <a:pos x="0" y="8001318"/>
                  </a:cxn>
                  <a:cxn ang="0">
                    <a:pos x="2450477" y="4260629"/>
                  </a:cxn>
                  <a:cxn ang="0">
                    <a:pos x="3068830" y="386883"/>
                  </a:cxn>
                </a:cxnLst>
                <a:rect l="txL" t="txT" r="txR" b="txB"/>
                <a:pathLst>
                  <a:path w="64" h="64">
                    <a:moveTo>
                      <a:pt x="50" y="0"/>
                    </a:moveTo>
                    <a:cubicBezTo>
                      <a:pt x="52" y="12"/>
                      <a:pt x="60" y="24"/>
                      <a:pt x="62" y="36"/>
                    </a:cubicBezTo>
                    <a:cubicBezTo>
                      <a:pt x="64" y="47"/>
                      <a:pt x="61" y="47"/>
                      <a:pt x="51" y="44"/>
                    </a:cubicBezTo>
                    <a:cubicBezTo>
                      <a:pt x="28" y="39"/>
                      <a:pt x="20" y="53"/>
                      <a:pt x="0" y="64"/>
                    </a:cubicBezTo>
                    <a:cubicBezTo>
                      <a:pt x="5" y="42"/>
                      <a:pt x="26" y="43"/>
                      <a:pt x="41" y="34"/>
                    </a:cubicBezTo>
                    <a:cubicBezTo>
                      <a:pt x="52" y="28"/>
                      <a:pt x="50" y="14"/>
                      <a:pt x="51" y="3"/>
                    </a:cubicBezTo>
                  </a:path>
                </a:pathLst>
              </a:custGeom>
              <a:solidFill>
                <a:srgbClr val="E6CA8B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21" name="Freeform 65"/>
              <p:cNvSpPr/>
              <p:nvPr/>
            </p:nvSpPr>
            <p:spPr>
              <a:xfrm>
                <a:off x="3652" y="3197"/>
                <a:ext cx="62" cy="189"/>
              </a:xfrm>
              <a:custGeom>
                <a:avLst/>
                <a:gdLst>
                  <a:gd name="txL" fmla="*/ 0 w 23"/>
                  <a:gd name="txT" fmla="*/ 0 h 65"/>
                  <a:gd name="txR" fmla="*/ 23 w 23"/>
                  <a:gd name="txB" fmla="*/ 65 h 65"/>
                </a:gdLst>
                <a:ahLst/>
                <a:cxnLst>
                  <a:cxn ang="0">
                    <a:pos x="810728" y="133661"/>
                  </a:cxn>
                  <a:cxn ang="0">
                    <a:pos x="1254691" y="8169614"/>
                  </a:cxn>
                </a:cxnLst>
                <a:rect l="txL" t="txT" r="txR" b="txB"/>
                <a:pathLst>
                  <a:path w="23" h="65">
                    <a:moveTo>
                      <a:pt x="15" y="1"/>
                    </a:moveTo>
                    <a:cubicBezTo>
                      <a:pt x="0" y="0"/>
                      <a:pt x="12" y="55"/>
                      <a:pt x="23" y="65"/>
                    </a:cubicBezTo>
                  </a:path>
                </a:pathLst>
              </a:custGeom>
              <a:noFill/>
              <a:ln w="7938" cap="rnd" cmpd="sng">
                <a:solidFill>
                  <a:srgbClr val="C3992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22" name="Freeform 66"/>
              <p:cNvSpPr/>
              <p:nvPr/>
            </p:nvSpPr>
            <p:spPr>
              <a:xfrm>
                <a:off x="3508" y="3252"/>
                <a:ext cx="65" cy="221"/>
              </a:xfrm>
              <a:custGeom>
                <a:avLst/>
                <a:gdLst>
                  <a:gd name="txL" fmla="*/ 0 w 24"/>
                  <a:gd name="txT" fmla="*/ 0 h 76"/>
                  <a:gd name="txR" fmla="*/ 24 w 24"/>
                  <a:gd name="txB" fmla="*/ 76 h 76"/>
                </a:gdLst>
                <a:ahLst/>
                <a:cxnLst>
                  <a:cxn ang="0">
                    <a:pos x="0" y="1130665"/>
                  </a:cxn>
                  <a:cxn ang="0">
                    <a:pos x="1042343" y="5010395"/>
                  </a:cxn>
                  <a:cxn ang="0">
                    <a:pos x="469211" y="9560732"/>
                  </a:cxn>
                </a:cxnLst>
                <a:rect l="txL" t="txT" r="txR" b="txB"/>
                <a:pathLst>
                  <a:path w="24" h="76">
                    <a:moveTo>
                      <a:pt x="0" y="9"/>
                    </a:moveTo>
                    <a:cubicBezTo>
                      <a:pt x="20" y="0"/>
                      <a:pt x="17" y="28"/>
                      <a:pt x="18" y="40"/>
                    </a:cubicBezTo>
                    <a:cubicBezTo>
                      <a:pt x="21" y="58"/>
                      <a:pt x="24" y="65"/>
                      <a:pt x="8" y="76"/>
                    </a:cubicBezTo>
                  </a:path>
                </a:pathLst>
              </a:custGeom>
              <a:noFill/>
              <a:ln w="7938" cap="rnd" cmpd="sng">
                <a:solidFill>
                  <a:srgbClr val="C3992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23" name="Freeform 67"/>
              <p:cNvSpPr/>
              <p:nvPr/>
            </p:nvSpPr>
            <p:spPr>
              <a:xfrm>
                <a:off x="3102" y="1770"/>
                <a:ext cx="321" cy="235"/>
              </a:xfrm>
              <a:custGeom>
                <a:avLst/>
                <a:gdLst>
                  <a:gd name="txL" fmla="*/ 0 w 118"/>
                  <a:gd name="txT" fmla="*/ 0 h 81"/>
                  <a:gd name="txR" fmla="*/ 118 w 118"/>
                  <a:gd name="txB" fmla="*/ 81 h 81"/>
                </a:gdLst>
                <a:ahLst/>
                <a:cxnLst>
                  <a:cxn ang="0">
                    <a:pos x="0" y="9934528"/>
                  </a:cxn>
                  <a:cxn ang="0">
                    <a:pos x="65987" y="8448493"/>
                  </a:cxn>
                  <a:cxn ang="0">
                    <a:pos x="423538" y="6510348"/>
                  </a:cxn>
                  <a:cxn ang="0">
                    <a:pos x="1086180" y="7598728"/>
                  </a:cxn>
                  <a:cxn ang="0">
                    <a:pos x="1445216" y="5998760"/>
                  </a:cxn>
                  <a:cxn ang="0">
                    <a:pos x="1997616" y="4778582"/>
                  </a:cxn>
                  <a:cxn ang="0">
                    <a:pos x="3019618" y="5156001"/>
                  </a:cxn>
                  <a:cxn ang="0">
                    <a:pos x="3931478" y="1486117"/>
                  </a:cxn>
                  <a:cxn ang="0">
                    <a:pos x="5791255" y="1937497"/>
                  </a:cxn>
                  <a:cxn ang="0">
                    <a:pos x="5970770" y="1861841"/>
                  </a:cxn>
                  <a:cxn ang="0">
                    <a:pos x="6462716" y="2956569"/>
                  </a:cxn>
                  <a:cxn ang="0">
                    <a:pos x="7122991" y="2956569"/>
                  </a:cxn>
                </a:cxnLst>
                <a:rect l="txL" t="txT" r="txR" b="txB"/>
                <a:pathLst>
                  <a:path w="118" h="81">
                    <a:moveTo>
                      <a:pt x="0" y="81"/>
                    </a:moveTo>
                    <a:cubicBezTo>
                      <a:pt x="0" y="77"/>
                      <a:pt x="0" y="73"/>
                      <a:pt x="1" y="69"/>
                    </a:cubicBezTo>
                    <a:cubicBezTo>
                      <a:pt x="10" y="76"/>
                      <a:pt x="7" y="57"/>
                      <a:pt x="7" y="53"/>
                    </a:cubicBezTo>
                    <a:cubicBezTo>
                      <a:pt x="11" y="56"/>
                      <a:pt x="14" y="59"/>
                      <a:pt x="18" y="62"/>
                    </a:cubicBezTo>
                    <a:cubicBezTo>
                      <a:pt x="19" y="57"/>
                      <a:pt x="22" y="53"/>
                      <a:pt x="24" y="49"/>
                    </a:cubicBezTo>
                    <a:cubicBezTo>
                      <a:pt x="30" y="50"/>
                      <a:pt x="32" y="43"/>
                      <a:pt x="33" y="39"/>
                    </a:cubicBezTo>
                    <a:cubicBezTo>
                      <a:pt x="38" y="42"/>
                      <a:pt x="43" y="39"/>
                      <a:pt x="50" y="42"/>
                    </a:cubicBezTo>
                    <a:cubicBezTo>
                      <a:pt x="47" y="32"/>
                      <a:pt x="57" y="17"/>
                      <a:pt x="65" y="12"/>
                    </a:cubicBezTo>
                    <a:cubicBezTo>
                      <a:pt x="74" y="7"/>
                      <a:pt x="95" y="0"/>
                      <a:pt x="96" y="16"/>
                    </a:cubicBezTo>
                    <a:cubicBezTo>
                      <a:pt x="97" y="15"/>
                      <a:pt x="98" y="15"/>
                      <a:pt x="99" y="15"/>
                    </a:cubicBezTo>
                    <a:cubicBezTo>
                      <a:pt x="102" y="18"/>
                      <a:pt x="103" y="22"/>
                      <a:pt x="107" y="24"/>
                    </a:cubicBezTo>
                    <a:cubicBezTo>
                      <a:pt x="109" y="20"/>
                      <a:pt x="115" y="20"/>
                      <a:pt x="118" y="24"/>
                    </a:cubicBezTo>
                  </a:path>
                </a:pathLst>
              </a:custGeom>
              <a:noFill/>
              <a:ln w="7938" cap="rnd" cmpd="sng">
                <a:solidFill>
                  <a:srgbClr val="C3992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24" name="Freeform 68"/>
              <p:cNvSpPr/>
              <p:nvPr/>
            </p:nvSpPr>
            <p:spPr>
              <a:xfrm>
                <a:off x="3336" y="1796"/>
                <a:ext cx="71" cy="293"/>
              </a:xfrm>
              <a:custGeom>
                <a:avLst/>
                <a:gdLst>
                  <a:gd name="txL" fmla="*/ 0 w 26"/>
                  <a:gd name="txT" fmla="*/ 0 h 101"/>
                  <a:gd name="txR" fmla="*/ 26 w 26"/>
                  <a:gd name="txB" fmla="*/ 101 h 101"/>
                </a:gdLst>
                <a:ahLst/>
                <a:cxnLst>
                  <a:cxn ang="0">
                    <a:pos x="1638333" y="12370253"/>
                  </a:cxn>
                  <a:cxn ang="0">
                    <a:pos x="1063285" y="9415088"/>
                  </a:cxn>
                  <a:cxn ang="0">
                    <a:pos x="1063285" y="7976221"/>
                  </a:cxn>
                  <a:cxn ang="0">
                    <a:pos x="575212" y="7348557"/>
                  </a:cxn>
                  <a:cxn ang="0">
                    <a:pos x="760945" y="5863289"/>
                  </a:cxn>
                  <a:cxn ang="0">
                    <a:pos x="439632" y="4509702"/>
                  </a:cxn>
                  <a:cxn ang="0">
                    <a:pos x="575212" y="3667522"/>
                  </a:cxn>
                  <a:cxn ang="0">
                    <a:pos x="185733" y="3169689"/>
                  </a:cxn>
                  <a:cxn ang="0">
                    <a:pos x="185733" y="1353605"/>
                  </a:cxn>
                  <a:cxn ang="0">
                    <a:pos x="321805" y="0"/>
                  </a:cxn>
                </a:cxnLst>
                <a:rect l="txL" t="txT" r="txR" b="txB"/>
                <a:pathLst>
                  <a:path w="26" h="101">
                    <a:moveTo>
                      <a:pt x="26" y="101"/>
                    </a:moveTo>
                    <a:cubicBezTo>
                      <a:pt x="22" y="95"/>
                      <a:pt x="18" y="85"/>
                      <a:pt x="17" y="77"/>
                    </a:cubicBezTo>
                    <a:cubicBezTo>
                      <a:pt x="17" y="73"/>
                      <a:pt x="20" y="70"/>
                      <a:pt x="17" y="65"/>
                    </a:cubicBezTo>
                    <a:cubicBezTo>
                      <a:pt x="15" y="62"/>
                      <a:pt x="10" y="62"/>
                      <a:pt x="9" y="60"/>
                    </a:cubicBezTo>
                    <a:cubicBezTo>
                      <a:pt x="8" y="55"/>
                      <a:pt x="13" y="52"/>
                      <a:pt x="12" y="48"/>
                    </a:cubicBezTo>
                    <a:cubicBezTo>
                      <a:pt x="12" y="45"/>
                      <a:pt x="8" y="41"/>
                      <a:pt x="7" y="37"/>
                    </a:cubicBezTo>
                    <a:cubicBezTo>
                      <a:pt x="7" y="35"/>
                      <a:pt x="10" y="33"/>
                      <a:pt x="9" y="30"/>
                    </a:cubicBezTo>
                    <a:cubicBezTo>
                      <a:pt x="8" y="28"/>
                      <a:pt x="4" y="28"/>
                      <a:pt x="3" y="26"/>
                    </a:cubicBezTo>
                    <a:cubicBezTo>
                      <a:pt x="0" y="21"/>
                      <a:pt x="5" y="17"/>
                      <a:pt x="3" y="1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noFill/>
              <a:ln w="7938" cap="rnd" cmpd="sng">
                <a:solidFill>
                  <a:srgbClr val="C3992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25" name="Freeform 69"/>
              <p:cNvSpPr/>
              <p:nvPr/>
            </p:nvSpPr>
            <p:spPr>
              <a:xfrm>
                <a:off x="3219" y="1886"/>
                <a:ext cx="101" cy="461"/>
              </a:xfrm>
              <a:custGeom>
                <a:avLst/>
                <a:gdLst>
                  <a:gd name="txL" fmla="*/ 0 w 37"/>
                  <a:gd name="txT" fmla="*/ 0 h 159"/>
                  <a:gd name="txR" fmla="*/ 37 w 37"/>
                  <a:gd name="txB" fmla="*/ 159 h 159"/>
                </a:gdLst>
                <a:ahLst/>
                <a:cxnLst>
                  <a:cxn ang="0">
                    <a:pos x="0" y="0"/>
                  </a:cxn>
                  <a:cxn ang="0">
                    <a:pos x="117488" y="838829"/>
                  </a:cxn>
                  <a:cxn ang="0">
                    <a:pos x="370299" y="1808367"/>
                  </a:cxn>
                  <a:cxn ang="0">
                    <a:pos x="252789" y="2805762"/>
                  </a:cxn>
                  <a:cxn ang="0">
                    <a:pos x="807533" y="6472875"/>
                  </a:cxn>
                  <a:cxn ang="0">
                    <a:pos x="1381046" y="8529329"/>
                  </a:cxn>
                  <a:cxn ang="0">
                    <a:pos x="1698746" y="11076738"/>
                  </a:cxn>
                  <a:cxn ang="0">
                    <a:pos x="1994575" y="13522285"/>
                  </a:cxn>
                  <a:cxn ang="0">
                    <a:pos x="1951557" y="13972012"/>
                  </a:cxn>
                  <a:cxn ang="0">
                    <a:pos x="2204347" y="14362939"/>
                  </a:cxn>
                  <a:cxn ang="0">
                    <a:pos x="2256476" y="15580814"/>
                  </a:cxn>
                  <a:cxn ang="0">
                    <a:pos x="2071139" y="17418006"/>
                  </a:cxn>
                  <a:cxn ang="0">
                    <a:pos x="2136876" y="19355886"/>
                  </a:cxn>
                </a:cxnLst>
                <a:rect l="txL" t="txT" r="txR" b="txB"/>
                <a:pathLst>
                  <a:path w="37" h="159">
                    <a:moveTo>
                      <a:pt x="0" y="0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19" y="30"/>
                      <a:pt x="11" y="41"/>
                      <a:pt x="13" y="53"/>
                    </a:cubicBezTo>
                    <a:cubicBezTo>
                      <a:pt x="14" y="59"/>
                      <a:pt x="19" y="64"/>
                      <a:pt x="22" y="70"/>
                    </a:cubicBezTo>
                    <a:cubicBezTo>
                      <a:pt x="26" y="77"/>
                      <a:pt x="27" y="83"/>
                      <a:pt x="27" y="91"/>
                    </a:cubicBezTo>
                    <a:cubicBezTo>
                      <a:pt x="28" y="98"/>
                      <a:pt x="30" y="105"/>
                      <a:pt x="32" y="111"/>
                    </a:cubicBezTo>
                    <a:cubicBezTo>
                      <a:pt x="32" y="112"/>
                      <a:pt x="31" y="114"/>
                      <a:pt x="31" y="115"/>
                    </a:cubicBezTo>
                    <a:cubicBezTo>
                      <a:pt x="32" y="117"/>
                      <a:pt x="34" y="117"/>
                      <a:pt x="35" y="118"/>
                    </a:cubicBezTo>
                    <a:cubicBezTo>
                      <a:pt x="36" y="121"/>
                      <a:pt x="37" y="124"/>
                      <a:pt x="36" y="128"/>
                    </a:cubicBezTo>
                    <a:cubicBezTo>
                      <a:pt x="33" y="143"/>
                      <a:pt x="33" y="143"/>
                      <a:pt x="33" y="143"/>
                    </a:cubicBezTo>
                    <a:cubicBezTo>
                      <a:pt x="34" y="159"/>
                      <a:pt x="34" y="159"/>
                      <a:pt x="34" y="159"/>
                    </a:cubicBezTo>
                  </a:path>
                </a:pathLst>
              </a:custGeom>
              <a:noFill/>
              <a:ln w="7938" cap="rnd" cmpd="sng">
                <a:solidFill>
                  <a:srgbClr val="C3992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26" name="Freeform 70"/>
              <p:cNvSpPr/>
              <p:nvPr/>
            </p:nvSpPr>
            <p:spPr>
              <a:xfrm>
                <a:off x="2428" y="1933"/>
                <a:ext cx="147" cy="75"/>
              </a:xfrm>
              <a:custGeom>
                <a:avLst/>
                <a:gdLst>
                  <a:gd name="txL" fmla="*/ 0 w 54"/>
                  <a:gd name="txT" fmla="*/ 0 h 26"/>
                  <a:gd name="txR" fmla="*/ 54 w 54"/>
                  <a:gd name="txB" fmla="*/ 26 h 26"/>
                </a:gdLst>
                <a:ahLst/>
                <a:cxnLst>
                  <a:cxn ang="0">
                    <a:pos x="0" y="1716857"/>
                  </a:cxn>
                  <a:cxn ang="0">
                    <a:pos x="672266" y="0"/>
                  </a:cxn>
                  <a:cxn ang="0">
                    <a:pos x="919382" y="910985"/>
                  </a:cxn>
                  <a:cxn ang="0">
                    <a:pos x="1339284" y="358944"/>
                  </a:cxn>
                  <a:cxn ang="0">
                    <a:pos x="1649324" y="1394285"/>
                  </a:cxn>
                  <a:cxn ang="0">
                    <a:pos x="2545830" y="2986774"/>
                  </a:cxn>
                  <a:cxn ang="0">
                    <a:pos x="3284487" y="2310228"/>
                  </a:cxn>
                </a:cxnLst>
                <a:rect l="txL" t="txT" r="txR" b="txB"/>
                <a:pathLst>
                  <a:path w="54" h="26">
                    <a:moveTo>
                      <a:pt x="0" y="15"/>
                    </a:moveTo>
                    <a:cubicBezTo>
                      <a:pt x="5" y="11"/>
                      <a:pt x="9" y="5"/>
                      <a:pt x="11" y="0"/>
                    </a:cubicBezTo>
                    <a:cubicBezTo>
                      <a:pt x="13" y="2"/>
                      <a:pt x="13" y="6"/>
                      <a:pt x="15" y="8"/>
                    </a:cubicBezTo>
                    <a:cubicBezTo>
                      <a:pt x="17" y="6"/>
                      <a:pt x="19" y="4"/>
                      <a:pt x="22" y="3"/>
                    </a:cubicBezTo>
                    <a:cubicBezTo>
                      <a:pt x="22" y="7"/>
                      <a:pt x="24" y="10"/>
                      <a:pt x="27" y="12"/>
                    </a:cubicBezTo>
                    <a:cubicBezTo>
                      <a:pt x="35" y="3"/>
                      <a:pt x="37" y="22"/>
                      <a:pt x="42" y="26"/>
                    </a:cubicBezTo>
                    <a:cubicBezTo>
                      <a:pt x="54" y="20"/>
                      <a:pt x="54" y="20"/>
                      <a:pt x="54" y="20"/>
                    </a:cubicBezTo>
                  </a:path>
                </a:pathLst>
              </a:custGeom>
              <a:noFill/>
              <a:ln w="7938" cap="rnd" cmpd="sng">
                <a:solidFill>
                  <a:srgbClr val="C3992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27" name="Freeform 71"/>
              <p:cNvSpPr/>
              <p:nvPr/>
            </p:nvSpPr>
            <p:spPr>
              <a:xfrm>
                <a:off x="3695" y="2429"/>
                <a:ext cx="57" cy="226"/>
              </a:xfrm>
              <a:custGeom>
                <a:avLst/>
                <a:gdLst>
                  <a:gd name="txL" fmla="*/ 0 w 21"/>
                  <a:gd name="txT" fmla="*/ 0 h 78"/>
                  <a:gd name="txR" fmla="*/ 21 w 21"/>
                  <a:gd name="txB" fmla="*/ 78 h 78"/>
                </a:gdLst>
                <a:ahLst/>
                <a:cxnLst>
                  <a:cxn ang="0">
                    <a:pos x="518564" y="0"/>
                  </a:cxn>
                  <a:cxn ang="0">
                    <a:pos x="1240461" y="9427172"/>
                  </a:cxn>
                </a:cxnLst>
                <a:rect l="txL" t="txT" r="txR" b="txB"/>
                <a:pathLst>
                  <a:path w="21" h="78">
                    <a:moveTo>
                      <a:pt x="9" y="0"/>
                    </a:moveTo>
                    <a:cubicBezTo>
                      <a:pt x="0" y="11"/>
                      <a:pt x="4" y="43"/>
                      <a:pt x="21" y="78"/>
                    </a:cubicBez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28" name="Freeform 72"/>
              <p:cNvSpPr/>
              <p:nvPr/>
            </p:nvSpPr>
            <p:spPr>
              <a:xfrm>
                <a:off x="2635" y="2405"/>
                <a:ext cx="87" cy="256"/>
              </a:xfrm>
              <a:custGeom>
                <a:avLst/>
                <a:gdLst>
                  <a:gd name="txL" fmla="*/ 0 w 32"/>
                  <a:gd name="txT" fmla="*/ 0 h 88"/>
                  <a:gd name="txR" fmla="*/ 32 w 32"/>
                  <a:gd name="txB" fmla="*/ 88 h 88"/>
                </a:gdLst>
                <a:ahLst/>
                <a:cxnLst>
                  <a:cxn ang="0">
                    <a:pos x="1436093" y="0"/>
                  </a:cxn>
                  <a:cxn ang="0">
                    <a:pos x="1851278" y="2251642"/>
                  </a:cxn>
                  <a:cxn ang="0">
                    <a:pos x="1193352" y="3165007"/>
                  </a:cxn>
                  <a:cxn ang="0">
                    <a:pos x="1922694" y="4683386"/>
                  </a:cxn>
                  <a:cxn ang="0">
                    <a:pos x="1142875" y="5822286"/>
                  </a:cxn>
                  <a:cxn ang="0">
                    <a:pos x="1566960" y="7073746"/>
                  </a:cxn>
                  <a:cxn ang="0">
                    <a:pos x="528218" y="7939927"/>
                  </a:cxn>
                  <a:cxn ang="0">
                    <a:pos x="769754" y="8847825"/>
                  </a:cxn>
                  <a:cxn ang="0">
                    <a:pos x="0" y="11115292"/>
                  </a:cxn>
                </a:cxnLst>
                <a:rect l="txL" t="txT" r="txR" b="txB"/>
                <a:pathLst>
                  <a:path w="32" h="88">
                    <a:moveTo>
                      <a:pt x="24" y="0"/>
                    </a:moveTo>
                    <a:cubicBezTo>
                      <a:pt x="28" y="5"/>
                      <a:pt x="28" y="12"/>
                      <a:pt x="31" y="18"/>
                    </a:cubicBezTo>
                    <a:cubicBezTo>
                      <a:pt x="26" y="19"/>
                      <a:pt x="23" y="22"/>
                      <a:pt x="20" y="25"/>
                    </a:cubicBezTo>
                    <a:cubicBezTo>
                      <a:pt x="23" y="30"/>
                      <a:pt x="29" y="32"/>
                      <a:pt x="32" y="37"/>
                    </a:cubicBezTo>
                    <a:cubicBezTo>
                      <a:pt x="27" y="39"/>
                      <a:pt x="23" y="42"/>
                      <a:pt x="19" y="46"/>
                    </a:cubicBezTo>
                    <a:cubicBezTo>
                      <a:pt x="21" y="49"/>
                      <a:pt x="24" y="53"/>
                      <a:pt x="26" y="56"/>
                    </a:cubicBezTo>
                    <a:cubicBezTo>
                      <a:pt x="20" y="59"/>
                      <a:pt x="14" y="60"/>
                      <a:pt x="9" y="63"/>
                    </a:cubicBezTo>
                    <a:cubicBezTo>
                      <a:pt x="10" y="65"/>
                      <a:pt x="11" y="68"/>
                      <a:pt x="13" y="70"/>
                    </a:cubicBezTo>
                    <a:cubicBezTo>
                      <a:pt x="8" y="76"/>
                      <a:pt x="1" y="82"/>
                      <a:pt x="0" y="88"/>
                    </a:cubicBezTo>
                  </a:path>
                </a:pathLst>
              </a:custGeom>
              <a:noFill/>
              <a:ln w="7938" cap="rnd" cmpd="sng">
                <a:solidFill>
                  <a:srgbClr val="C3992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29" name="Freeform 73"/>
              <p:cNvSpPr/>
              <p:nvPr/>
            </p:nvSpPr>
            <p:spPr>
              <a:xfrm>
                <a:off x="3720" y="2179"/>
                <a:ext cx="174" cy="226"/>
              </a:xfrm>
              <a:custGeom>
                <a:avLst/>
                <a:gdLst>
                  <a:gd name="txL" fmla="*/ 0 w 64"/>
                  <a:gd name="txT" fmla="*/ 0 h 78"/>
                  <a:gd name="txR" fmla="*/ 64 w 64"/>
                  <a:gd name="txB" fmla="*/ 78 h 78"/>
                </a:gdLst>
                <a:ahLst/>
                <a:cxnLst>
                  <a:cxn ang="0">
                    <a:pos x="0" y="0"/>
                  </a:cxn>
                  <a:cxn ang="0">
                    <a:pos x="1080320" y="2790879"/>
                  </a:cxn>
                  <a:cxn ang="0">
                    <a:pos x="1809211" y="3123520"/>
                  </a:cxn>
                  <a:cxn ang="0">
                    <a:pos x="1745769" y="5209693"/>
                  </a:cxn>
                  <a:cxn ang="0">
                    <a:pos x="2516412" y="5081265"/>
                  </a:cxn>
                  <a:cxn ang="0">
                    <a:pos x="2516412" y="6507815"/>
                  </a:cxn>
                  <a:cxn ang="0">
                    <a:pos x="3351958" y="8837214"/>
                  </a:cxn>
                  <a:cxn ang="0">
                    <a:pos x="3838597" y="9427172"/>
                  </a:cxn>
                </a:cxnLst>
                <a:rect l="txL" t="txT" r="txR" b="txB"/>
                <a:pathLst>
                  <a:path w="64" h="78">
                    <a:moveTo>
                      <a:pt x="0" y="0"/>
                    </a:moveTo>
                    <a:cubicBezTo>
                      <a:pt x="22" y="0"/>
                      <a:pt x="5" y="17"/>
                      <a:pt x="18" y="23"/>
                    </a:cubicBezTo>
                    <a:cubicBezTo>
                      <a:pt x="23" y="25"/>
                      <a:pt x="27" y="20"/>
                      <a:pt x="30" y="26"/>
                    </a:cubicBezTo>
                    <a:cubicBezTo>
                      <a:pt x="33" y="30"/>
                      <a:pt x="26" y="38"/>
                      <a:pt x="29" y="43"/>
                    </a:cubicBezTo>
                    <a:cubicBezTo>
                      <a:pt x="32" y="43"/>
                      <a:pt x="39" y="40"/>
                      <a:pt x="42" y="42"/>
                    </a:cubicBezTo>
                    <a:cubicBezTo>
                      <a:pt x="45" y="45"/>
                      <a:pt x="40" y="51"/>
                      <a:pt x="42" y="54"/>
                    </a:cubicBezTo>
                    <a:cubicBezTo>
                      <a:pt x="46" y="61"/>
                      <a:pt x="64" y="59"/>
                      <a:pt x="56" y="73"/>
                    </a:cubicBezTo>
                    <a:cubicBezTo>
                      <a:pt x="59" y="74"/>
                      <a:pt x="61" y="76"/>
                      <a:pt x="64" y="78"/>
                    </a:cubicBezTo>
                  </a:path>
                </a:pathLst>
              </a:custGeom>
              <a:noFill/>
              <a:ln w="7938" cap="rnd" cmpd="sng">
                <a:solidFill>
                  <a:srgbClr val="C3992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30" name="Freeform 74"/>
              <p:cNvSpPr/>
              <p:nvPr/>
            </p:nvSpPr>
            <p:spPr>
              <a:xfrm>
                <a:off x="3140" y="2843"/>
                <a:ext cx="291" cy="81"/>
              </a:xfrm>
              <a:custGeom>
                <a:avLst/>
                <a:gdLst>
                  <a:gd name="txL" fmla="*/ 0 w 107"/>
                  <a:gd name="txT" fmla="*/ 0 h 28"/>
                  <a:gd name="txR" fmla="*/ 107 w 107"/>
                  <a:gd name="txB" fmla="*/ 28 h 28"/>
                </a:gdLst>
                <a:ahLst/>
                <a:cxnLst>
                  <a:cxn ang="0">
                    <a:pos x="0" y="3319548"/>
                  </a:cxn>
                  <a:cxn ang="0">
                    <a:pos x="1618866" y="2624449"/>
                  </a:cxn>
                  <a:cxn ang="0">
                    <a:pos x="2238416" y="1761779"/>
                  </a:cxn>
                  <a:cxn ang="0">
                    <a:pos x="3190136" y="951203"/>
                  </a:cxn>
                  <a:cxn ang="0">
                    <a:pos x="4453301" y="1319305"/>
                  </a:cxn>
                  <a:cxn ang="0">
                    <a:pos x="5290924" y="240908"/>
                  </a:cxn>
                  <a:cxn ang="0">
                    <a:pos x="6437617" y="240908"/>
                  </a:cxn>
                </a:cxnLst>
                <a:rect l="txL" t="txT" r="txR" b="txB"/>
                <a:pathLst>
                  <a:path w="107" h="28">
                    <a:moveTo>
                      <a:pt x="0" y="28"/>
                    </a:moveTo>
                    <a:cubicBezTo>
                      <a:pt x="10" y="22"/>
                      <a:pt x="17" y="23"/>
                      <a:pt x="27" y="22"/>
                    </a:cubicBezTo>
                    <a:cubicBezTo>
                      <a:pt x="33" y="21"/>
                      <a:pt x="33" y="18"/>
                      <a:pt x="37" y="15"/>
                    </a:cubicBezTo>
                    <a:cubicBezTo>
                      <a:pt x="41" y="11"/>
                      <a:pt x="47" y="8"/>
                      <a:pt x="53" y="8"/>
                    </a:cubicBezTo>
                    <a:cubicBezTo>
                      <a:pt x="61" y="9"/>
                      <a:pt x="66" y="14"/>
                      <a:pt x="74" y="11"/>
                    </a:cubicBezTo>
                    <a:cubicBezTo>
                      <a:pt x="79" y="8"/>
                      <a:pt x="82" y="4"/>
                      <a:pt x="88" y="2"/>
                    </a:cubicBezTo>
                    <a:cubicBezTo>
                      <a:pt x="95" y="0"/>
                      <a:pt x="100" y="2"/>
                      <a:pt x="107" y="2"/>
                    </a:cubicBezTo>
                  </a:path>
                </a:pathLst>
              </a:custGeom>
              <a:noFill/>
              <a:ln w="7938" cap="rnd" cmpd="sng">
                <a:solidFill>
                  <a:srgbClr val="C3992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31" name="Freeform 75"/>
              <p:cNvSpPr/>
              <p:nvPr/>
            </p:nvSpPr>
            <p:spPr>
              <a:xfrm>
                <a:off x="3464" y="2811"/>
                <a:ext cx="109" cy="32"/>
              </a:xfrm>
              <a:custGeom>
                <a:avLst/>
                <a:gdLst>
                  <a:gd name="txL" fmla="*/ 0 w 40"/>
                  <a:gd name="txT" fmla="*/ 0 h 11"/>
                  <a:gd name="txR" fmla="*/ 40 w 40"/>
                  <a:gd name="txB" fmla="*/ 11 h 11"/>
                </a:gdLst>
                <a:ahLst/>
                <a:cxnLst>
                  <a:cxn ang="0">
                    <a:pos x="0" y="1389280"/>
                  </a:cxn>
                  <a:cxn ang="0">
                    <a:pos x="1598894" y="252099"/>
                  </a:cxn>
                  <a:cxn ang="0">
                    <a:pos x="2460451" y="523601"/>
                  </a:cxn>
                </a:cxnLst>
                <a:rect l="txL" t="txT" r="txR" b="txB"/>
                <a:pathLst>
                  <a:path w="40" h="11">
                    <a:moveTo>
                      <a:pt x="0" y="11"/>
                    </a:moveTo>
                    <a:cubicBezTo>
                      <a:pt x="8" y="4"/>
                      <a:pt x="16" y="0"/>
                      <a:pt x="26" y="2"/>
                    </a:cubicBezTo>
                    <a:cubicBezTo>
                      <a:pt x="32" y="3"/>
                      <a:pt x="35" y="4"/>
                      <a:pt x="40" y="4"/>
                    </a:cubicBezTo>
                  </a:path>
                </a:pathLst>
              </a:custGeom>
              <a:noFill/>
              <a:ln w="7938" cap="rnd" cmpd="sng">
                <a:solidFill>
                  <a:srgbClr val="C3992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32" name="Freeform 76"/>
              <p:cNvSpPr/>
              <p:nvPr/>
            </p:nvSpPr>
            <p:spPr>
              <a:xfrm>
                <a:off x="3592" y="2762"/>
                <a:ext cx="125" cy="52"/>
              </a:xfrm>
              <a:custGeom>
                <a:avLst/>
                <a:gdLst>
                  <a:gd name="txL" fmla="*/ 0 w 46"/>
                  <a:gd name="txT" fmla="*/ 0 h 18"/>
                  <a:gd name="txR" fmla="*/ 46 w 46"/>
                  <a:gd name="txB" fmla="*/ 18 h 18"/>
                </a:gdLst>
                <a:ahLst/>
                <a:cxnLst>
                  <a:cxn ang="0">
                    <a:pos x="0" y="2100658"/>
                  </a:cxn>
                  <a:cxn ang="0">
                    <a:pos x="832734" y="1052775"/>
                  </a:cxn>
                  <a:cxn ang="0">
                    <a:pos x="1558150" y="1289773"/>
                  </a:cxn>
                  <a:cxn ang="0">
                    <a:pos x="2150092" y="814280"/>
                  </a:cxn>
                  <a:cxn ang="0">
                    <a:pos x="2747209" y="126146"/>
                  </a:cxn>
                </a:cxnLst>
                <a:rect l="txL" t="txT" r="txR" b="txB"/>
                <a:pathLst>
                  <a:path w="46" h="18">
                    <a:moveTo>
                      <a:pt x="0" y="18"/>
                    </a:moveTo>
                    <a:cubicBezTo>
                      <a:pt x="5" y="15"/>
                      <a:pt x="8" y="10"/>
                      <a:pt x="14" y="9"/>
                    </a:cubicBezTo>
                    <a:cubicBezTo>
                      <a:pt x="18" y="9"/>
                      <a:pt x="21" y="11"/>
                      <a:pt x="26" y="11"/>
                    </a:cubicBezTo>
                    <a:cubicBezTo>
                      <a:pt x="31" y="11"/>
                      <a:pt x="33" y="10"/>
                      <a:pt x="36" y="7"/>
                    </a:cubicBezTo>
                    <a:cubicBezTo>
                      <a:pt x="39" y="4"/>
                      <a:pt x="42" y="0"/>
                      <a:pt x="46" y="1"/>
                    </a:cubicBezTo>
                  </a:path>
                </a:pathLst>
              </a:custGeom>
              <a:noFill/>
              <a:ln w="7938" cap="rnd" cmpd="sng">
                <a:solidFill>
                  <a:srgbClr val="C3992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33" name="Freeform 77"/>
              <p:cNvSpPr/>
              <p:nvPr/>
            </p:nvSpPr>
            <p:spPr>
              <a:xfrm>
                <a:off x="3323" y="3220"/>
                <a:ext cx="176" cy="58"/>
              </a:xfrm>
              <a:custGeom>
                <a:avLst/>
                <a:gdLst>
                  <a:gd name="txL" fmla="*/ 0 w 65"/>
                  <a:gd name="txT" fmla="*/ 0 h 20"/>
                  <a:gd name="txR" fmla="*/ 65 w 65"/>
                  <a:gd name="txB" fmla="*/ 20 h 20"/>
                </a:gdLst>
                <a:ahLst/>
                <a:cxnLst>
                  <a:cxn ang="0">
                    <a:pos x="0" y="1930095"/>
                  </a:cxn>
                  <a:cxn ang="0">
                    <a:pos x="1080962" y="2061578"/>
                  </a:cxn>
                  <a:cxn ang="0">
                    <a:pos x="1886544" y="971390"/>
                  </a:cxn>
                  <a:cxn ang="0">
                    <a:pos x="2690086" y="839907"/>
                  </a:cxn>
                  <a:cxn ang="0">
                    <a:pos x="3732773" y="0"/>
                  </a:cxn>
                </a:cxnLst>
                <a:rect l="txL" t="txT" r="txR" b="txB"/>
                <a:pathLst>
                  <a:path w="65" h="20">
                    <a:moveTo>
                      <a:pt x="0" y="16"/>
                    </a:moveTo>
                    <a:cubicBezTo>
                      <a:pt x="5" y="20"/>
                      <a:pt x="13" y="20"/>
                      <a:pt x="19" y="17"/>
                    </a:cubicBezTo>
                    <a:cubicBezTo>
                      <a:pt x="25" y="15"/>
                      <a:pt x="28" y="11"/>
                      <a:pt x="33" y="8"/>
                    </a:cubicBezTo>
                    <a:cubicBezTo>
                      <a:pt x="37" y="6"/>
                      <a:pt x="43" y="8"/>
                      <a:pt x="47" y="7"/>
                    </a:cubicBezTo>
                    <a:cubicBezTo>
                      <a:pt x="54" y="6"/>
                      <a:pt x="59" y="2"/>
                      <a:pt x="65" y="0"/>
                    </a:cubicBezTo>
                  </a:path>
                </a:pathLst>
              </a:custGeom>
              <a:noFill/>
              <a:ln w="7938" cap="rnd" cmpd="sng">
                <a:solidFill>
                  <a:srgbClr val="C3992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34" name="Freeform 78"/>
              <p:cNvSpPr/>
              <p:nvPr/>
            </p:nvSpPr>
            <p:spPr>
              <a:xfrm>
                <a:off x="1536" y="802"/>
                <a:ext cx="2377" cy="2285"/>
              </a:xfrm>
              <a:custGeom>
                <a:avLst/>
                <a:gdLst>
                  <a:gd name="txL" fmla="*/ 0 w 874"/>
                  <a:gd name="txT" fmla="*/ 0 h 788"/>
                  <a:gd name="txR" fmla="*/ 874 w 874"/>
                  <a:gd name="txB" fmla="*/ 788 h 788"/>
                </a:gdLst>
                <a:ahLst/>
                <a:cxnLst>
                  <a:cxn ang="0">
                    <a:pos x="49439563" y="82638264"/>
                  </a:cxn>
                  <a:cxn ang="0">
                    <a:pos x="48948672" y="76539055"/>
                  </a:cxn>
                  <a:cxn ang="0">
                    <a:pos x="49966441" y="70321213"/>
                  </a:cxn>
                  <a:cxn ang="0">
                    <a:pos x="52384779" y="67421189"/>
                  </a:cxn>
                  <a:cxn ang="0">
                    <a:pos x="51366618" y="56664108"/>
                  </a:cxn>
                  <a:cxn ang="0">
                    <a:pos x="50457332" y="43165643"/>
                  </a:cxn>
                  <a:cxn ang="0">
                    <a:pos x="47754450" y="29003218"/>
                  </a:cxn>
                  <a:cxn ang="0">
                    <a:pos x="43593200" y="13162402"/>
                  </a:cxn>
                  <a:cxn ang="0">
                    <a:pos x="43479887" y="13032807"/>
                  </a:cxn>
                  <a:cxn ang="0">
                    <a:pos x="42860018" y="12322381"/>
                  </a:cxn>
                  <a:cxn ang="0">
                    <a:pos x="41908152" y="11683378"/>
                  </a:cxn>
                  <a:cxn ang="0">
                    <a:pos x="41492128" y="10001984"/>
                  </a:cxn>
                  <a:cxn ang="0">
                    <a:pos x="40516895" y="9378301"/>
                  </a:cxn>
                  <a:cxn ang="0">
                    <a:pos x="39741090" y="8407559"/>
                  </a:cxn>
                  <a:cxn ang="0">
                    <a:pos x="39319409" y="8162780"/>
                  </a:cxn>
                  <a:cxn ang="0">
                    <a:pos x="39011542" y="7438621"/>
                  </a:cxn>
                  <a:cxn ang="0">
                    <a:pos x="38301640" y="7438621"/>
                  </a:cxn>
                  <a:cxn ang="0">
                    <a:pos x="37260547" y="4868430"/>
                  </a:cxn>
                  <a:cxn ang="0">
                    <a:pos x="23314991" y="839398"/>
                  </a:cxn>
                  <a:cxn ang="0">
                    <a:pos x="7839412" y="17901235"/>
                  </a:cxn>
                  <a:cxn ang="0">
                    <a:pos x="113354" y="52282941"/>
                  </a:cxn>
                  <a:cxn ang="0">
                    <a:pos x="976093" y="66071532"/>
                  </a:cxn>
                  <a:cxn ang="0">
                    <a:pos x="1146903" y="65200587"/>
                  </a:cxn>
                  <a:cxn ang="0">
                    <a:pos x="1392103" y="63766675"/>
                  </a:cxn>
                  <a:cxn ang="0">
                    <a:pos x="1855453" y="65695817"/>
                  </a:cxn>
                  <a:cxn ang="0">
                    <a:pos x="2589502" y="65826422"/>
                  </a:cxn>
                  <a:cxn ang="0">
                    <a:pos x="3256809" y="66200466"/>
                  </a:cxn>
                  <a:cxn ang="0">
                    <a:pos x="2948522" y="68390075"/>
                  </a:cxn>
                  <a:cxn ang="0">
                    <a:pos x="3786074" y="68636948"/>
                  </a:cxn>
                  <a:cxn ang="0">
                    <a:pos x="4160022" y="69610566"/>
                  </a:cxn>
                  <a:cxn ang="0">
                    <a:pos x="3498789" y="71665256"/>
                  </a:cxn>
                  <a:cxn ang="0">
                    <a:pos x="3190446" y="72176029"/>
                  </a:cxn>
                  <a:cxn ang="0">
                    <a:pos x="3540433" y="74104615"/>
                  </a:cxn>
                  <a:cxn ang="0">
                    <a:pos x="3914821" y="74609820"/>
                  </a:cxn>
                  <a:cxn ang="0">
                    <a:pos x="4516947" y="75578985"/>
                  </a:cxn>
                  <a:cxn ang="0">
                    <a:pos x="4274580" y="77509241"/>
                  </a:cxn>
                  <a:cxn ang="0">
                    <a:pos x="3786074" y="78478405"/>
                  </a:cxn>
                  <a:cxn ang="0">
                    <a:pos x="3744012" y="78857645"/>
                  </a:cxn>
                  <a:cxn ang="0">
                    <a:pos x="5357540" y="83856945"/>
                  </a:cxn>
                  <a:cxn ang="0">
                    <a:pos x="14457372" y="95074645"/>
                  </a:cxn>
                  <a:cxn ang="0">
                    <a:pos x="15834172" y="91885157"/>
                  </a:cxn>
                  <a:cxn ang="0">
                    <a:pos x="18666021" y="90916828"/>
                  </a:cxn>
                </a:cxnLst>
                <a:rect l="txL" t="txT" r="txR" b="txB"/>
                <a:pathLst>
                  <a:path w="874" h="788">
                    <a:moveTo>
                      <a:pt x="821" y="678"/>
                    </a:moveTo>
                    <a:cubicBezTo>
                      <a:pt x="820" y="650"/>
                      <a:pt x="814" y="649"/>
                      <a:pt x="813" y="628"/>
                    </a:cubicBezTo>
                    <a:cubicBezTo>
                      <a:pt x="813" y="614"/>
                      <a:pt x="806" y="584"/>
                      <a:pt x="830" y="577"/>
                    </a:cubicBezTo>
                    <a:cubicBezTo>
                      <a:pt x="854" y="570"/>
                      <a:pt x="860" y="574"/>
                      <a:pt x="870" y="553"/>
                    </a:cubicBezTo>
                    <a:cubicBezTo>
                      <a:pt x="874" y="530"/>
                      <a:pt x="860" y="500"/>
                      <a:pt x="853" y="465"/>
                    </a:cubicBezTo>
                    <a:cubicBezTo>
                      <a:pt x="844" y="424"/>
                      <a:pt x="846" y="384"/>
                      <a:pt x="838" y="354"/>
                    </a:cubicBezTo>
                    <a:cubicBezTo>
                      <a:pt x="829" y="319"/>
                      <a:pt x="822" y="278"/>
                      <a:pt x="793" y="238"/>
                    </a:cubicBezTo>
                    <a:cubicBezTo>
                      <a:pt x="767" y="203"/>
                      <a:pt x="770" y="166"/>
                      <a:pt x="724" y="108"/>
                    </a:cubicBezTo>
                    <a:cubicBezTo>
                      <a:pt x="723" y="108"/>
                      <a:pt x="722" y="108"/>
                      <a:pt x="722" y="107"/>
                    </a:cubicBezTo>
                    <a:cubicBezTo>
                      <a:pt x="719" y="106"/>
                      <a:pt x="715" y="102"/>
                      <a:pt x="712" y="101"/>
                    </a:cubicBezTo>
                    <a:cubicBezTo>
                      <a:pt x="708" y="99"/>
                      <a:pt x="699" y="99"/>
                      <a:pt x="696" y="96"/>
                    </a:cubicBezTo>
                    <a:cubicBezTo>
                      <a:pt x="692" y="93"/>
                      <a:pt x="689" y="82"/>
                      <a:pt x="689" y="82"/>
                    </a:cubicBezTo>
                    <a:cubicBezTo>
                      <a:pt x="689" y="82"/>
                      <a:pt x="678" y="80"/>
                      <a:pt x="673" y="77"/>
                    </a:cubicBezTo>
                    <a:cubicBezTo>
                      <a:pt x="667" y="73"/>
                      <a:pt x="667" y="72"/>
                      <a:pt x="660" y="69"/>
                    </a:cubicBezTo>
                    <a:cubicBezTo>
                      <a:pt x="657" y="68"/>
                      <a:pt x="655" y="68"/>
                      <a:pt x="653" y="67"/>
                    </a:cubicBezTo>
                    <a:cubicBezTo>
                      <a:pt x="651" y="66"/>
                      <a:pt x="648" y="61"/>
                      <a:pt x="648" y="61"/>
                    </a:cubicBezTo>
                    <a:cubicBezTo>
                      <a:pt x="648" y="61"/>
                      <a:pt x="640" y="63"/>
                      <a:pt x="636" y="61"/>
                    </a:cubicBezTo>
                    <a:cubicBezTo>
                      <a:pt x="628" y="58"/>
                      <a:pt x="627" y="45"/>
                      <a:pt x="619" y="40"/>
                    </a:cubicBezTo>
                    <a:cubicBezTo>
                      <a:pt x="552" y="16"/>
                      <a:pt x="462" y="0"/>
                      <a:pt x="387" y="7"/>
                    </a:cubicBezTo>
                    <a:cubicBezTo>
                      <a:pt x="241" y="25"/>
                      <a:pt x="197" y="78"/>
                      <a:pt x="130" y="147"/>
                    </a:cubicBezTo>
                    <a:cubicBezTo>
                      <a:pt x="73" y="207"/>
                      <a:pt x="5" y="327"/>
                      <a:pt x="2" y="429"/>
                    </a:cubicBezTo>
                    <a:cubicBezTo>
                      <a:pt x="0" y="469"/>
                      <a:pt x="6" y="507"/>
                      <a:pt x="16" y="542"/>
                    </a:cubicBezTo>
                    <a:cubicBezTo>
                      <a:pt x="18" y="540"/>
                      <a:pt x="20" y="537"/>
                      <a:pt x="19" y="535"/>
                    </a:cubicBezTo>
                    <a:cubicBezTo>
                      <a:pt x="18" y="529"/>
                      <a:pt x="23" y="523"/>
                      <a:pt x="23" y="523"/>
                    </a:cubicBezTo>
                    <a:cubicBezTo>
                      <a:pt x="31" y="539"/>
                      <a:pt x="31" y="539"/>
                      <a:pt x="31" y="539"/>
                    </a:cubicBezTo>
                    <a:cubicBezTo>
                      <a:pt x="31" y="539"/>
                      <a:pt x="39" y="540"/>
                      <a:pt x="43" y="540"/>
                    </a:cubicBezTo>
                    <a:cubicBezTo>
                      <a:pt x="47" y="540"/>
                      <a:pt x="54" y="543"/>
                      <a:pt x="54" y="543"/>
                    </a:cubicBezTo>
                    <a:cubicBezTo>
                      <a:pt x="49" y="561"/>
                      <a:pt x="49" y="561"/>
                      <a:pt x="49" y="561"/>
                    </a:cubicBezTo>
                    <a:cubicBezTo>
                      <a:pt x="63" y="563"/>
                      <a:pt x="63" y="563"/>
                      <a:pt x="63" y="563"/>
                    </a:cubicBezTo>
                    <a:cubicBezTo>
                      <a:pt x="69" y="571"/>
                      <a:pt x="69" y="571"/>
                      <a:pt x="69" y="571"/>
                    </a:cubicBezTo>
                    <a:cubicBezTo>
                      <a:pt x="58" y="588"/>
                      <a:pt x="58" y="588"/>
                      <a:pt x="58" y="588"/>
                    </a:cubicBezTo>
                    <a:cubicBezTo>
                      <a:pt x="53" y="592"/>
                      <a:pt x="53" y="592"/>
                      <a:pt x="53" y="592"/>
                    </a:cubicBezTo>
                    <a:cubicBezTo>
                      <a:pt x="59" y="608"/>
                      <a:pt x="59" y="608"/>
                      <a:pt x="59" y="608"/>
                    </a:cubicBezTo>
                    <a:cubicBezTo>
                      <a:pt x="65" y="612"/>
                      <a:pt x="65" y="612"/>
                      <a:pt x="65" y="612"/>
                    </a:cubicBezTo>
                    <a:cubicBezTo>
                      <a:pt x="65" y="612"/>
                      <a:pt x="75" y="616"/>
                      <a:pt x="75" y="620"/>
                    </a:cubicBezTo>
                    <a:cubicBezTo>
                      <a:pt x="75" y="624"/>
                      <a:pt x="71" y="636"/>
                      <a:pt x="71" y="636"/>
                    </a:cubicBezTo>
                    <a:cubicBezTo>
                      <a:pt x="63" y="644"/>
                      <a:pt x="63" y="644"/>
                      <a:pt x="63" y="644"/>
                    </a:cubicBezTo>
                    <a:cubicBezTo>
                      <a:pt x="62" y="647"/>
                      <a:pt x="62" y="647"/>
                      <a:pt x="62" y="647"/>
                    </a:cubicBezTo>
                    <a:cubicBezTo>
                      <a:pt x="71" y="661"/>
                      <a:pt x="80" y="675"/>
                      <a:pt x="89" y="688"/>
                    </a:cubicBezTo>
                    <a:cubicBezTo>
                      <a:pt x="139" y="754"/>
                      <a:pt x="212" y="788"/>
                      <a:pt x="240" y="780"/>
                    </a:cubicBezTo>
                    <a:cubicBezTo>
                      <a:pt x="255" y="776"/>
                      <a:pt x="245" y="768"/>
                      <a:pt x="263" y="754"/>
                    </a:cubicBezTo>
                    <a:cubicBezTo>
                      <a:pt x="276" y="744"/>
                      <a:pt x="298" y="749"/>
                      <a:pt x="310" y="746"/>
                    </a:cubicBez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35" name="Freeform 79"/>
              <p:cNvSpPr/>
              <p:nvPr/>
            </p:nvSpPr>
            <p:spPr>
              <a:xfrm>
                <a:off x="2357" y="2637"/>
                <a:ext cx="139" cy="99"/>
              </a:xfrm>
              <a:custGeom>
                <a:avLst/>
                <a:gdLst>
                  <a:gd name="txL" fmla="*/ 0 w 51"/>
                  <a:gd name="txT" fmla="*/ 0 h 34"/>
                  <a:gd name="txR" fmla="*/ 51 w 51"/>
                  <a:gd name="txB" fmla="*/ 34 h 34"/>
                </a:gdLst>
                <a:ahLst/>
                <a:cxnLst>
                  <a:cxn ang="0">
                    <a:pos x="0" y="753914"/>
                  </a:cxn>
                  <a:cxn ang="0">
                    <a:pos x="2463440" y="3808492"/>
                  </a:cxn>
                  <a:cxn ang="0">
                    <a:pos x="3144696" y="0"/>
                  </a:cxn>
                </a:cxnLst>
                <a:rect l="txL" t="txT" r="txR" b="txB"/>
                <a:pathLst>
                  <a:path w="51" h="34">
                    <a:moveTo>
                      <a:pt x="0" y="6"/>
                    </a:moveTo>
                    <a:cubicBezTo>
                      <a:pt x="20" y="31"/>
                      <a:pt x="28" y="34"/>
                      <a:pt x="40" y="30"/>
                    </a:cubicBezTo>
                    <a:cubicBezTo>
                      <a:pt x="51" y="26"/>
                      <a:pt x="51" y="0"/>
                      <a:pt x="51" y="0"/>
                    </a:cubicBez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36" name="Freeform 80"/>
              <p:cNvSpPr/>
              <p:nvPr/>
            </p:nvSpPr>
            <p:spPr>
              <a:xfrm>
                <a:off x="2651" y="2675"/>
                <a:ext cx="198" cy="490"/>
              </a:xfrm>
              <a:custGeom>
                <a:avLst/>
                <a:gdLst>
                  <a:gd name="txL" fmla="*/ 0 w 73"/>
                  <a:gd name="txT" fmla="*/ 0 h 169"/>
                  <a:gd name="txR" fmla="*/ 73 w 73"/>
                  <a:gd name="txB" fmla="*/ 169 h 169"/>
                </a:gdLst>
                <a:ahLst/>
                <a:cxnLst>
                  <a:cxn ang="0">
                    <a:pos x="0" y="0"/>
                  </a:cxn>
                  <a:cxn ang="0">
                    <a:pos x="1809975" y="11466555"/>
                  </a:cxn>
                  <a:cxn ang="0">
                    <a:pos x="4267792" y="20577087"/>
                  </a:cxn>
                </a:cxnLst>
                <a:rect l="txL" t="txT" r="txR" b="txB"/>
                <a:pathLst>
                  <a:path w="73" h="169">
                    <a:moveTo>
                      <a:pt x="0" y="0"/>
                    </a:moveTo>
                    <a:cubicBezTo>
                      <a:pt x="24" y="32"/>
                      <a:pt x="14" y="34"/>
                      <a:pt x="31" y="94"/>
                    </a:cubicBezTo>
                    <a:cubicBezTo>
                      <a:pt x="48" y="154"/>
                      <a:pt x="40" y="152"/>
                      <a:pt x="73" y="169"/>
                    </a:cubicBez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37" name="Freeform 81"/>
              <p:cNvSpPr/>
              <p:nvPr/>
            </p:nvSpPr>
            <p:spPr>
              <a:xfrm>
                <a:off x="2140" y="2594"/>
                <a:ext cx="739" cy="325"/>
              </a:xfrm>
              <a:custGeom>
                <a:avLst/>
                <a:gdLst>
                  <a:gd name="txL" fmla="*/ 0 w 272"/>
                  <a:gd name="txT" fmla="*/ 0 h 112"/>
                  <a:gd name="txR" fmla="*/ 272 w 272"/>
                  <a:gd name="txB" fmla="*/ 112 h 112"/>
                </a:gdLst>
                <a:ahLst/>
                <a:cxnLst>
                  <a:cxn ang="0">
                    <a:pos x="0" y="8215107"/>
                  </a:cxn>
                  <a:cxn ang="0">
                    <a:pos x="11243470" y="3428713"/>
                  </a:cxn>
                  <a:cxn ang="0">
                    <a:pos x="16198183" y="13753584"/>
                  </a:cxn>
                </a:cxnLst>
                <a:rect l="txL" t="txT" r="txR" b="txB"/>
                <a:pathLst>
                  <a:path w="272" h="112">
                    <a:moveTo>
                      <a:pt x="0" y="67"/>
                    </a:moveTo>
                    <a:cubicBezTo>
                      <a:pt x="30" y="18"/>
                      <a:pt x="141" y="0"/>
                      <a:pt x="189" y="28"/>
                    </a:cubicBezTo>
                    <a:cubicBezTo>
                      <a:pt x="237" y="56"/>
                      <a:pt x="242" y="90"/>
                      <a:pt x="272" y="112"/>
                    </a:cubicBez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38" name="Freeform 82"/>
              <p:cNvSpPr/>
              <p:nvPr/>
            </p:nvSpPr>
            <p:spPr>
              <a:xfrm>
                <a:off x="2534" y="1744"/>
                <a:ext cx="585" cy="714"/>
              </a:xfrm>
              <a:custGeom>
                <a:avLst/>
                <a:gdLst>
                  <a:gd name="txL" fmla="*/ 0 w 215"/>
                  <a:gd name="txT" fmla="*/ 0 h 246"/>
                  <a:gd name="txR" fmla="*/ 215 w 215"/>
                  <a:gd name="txB" fmla="*/ 246 h 246"/>
                </a:gdLst>
                <a:ahLst/>
                <a:cxnLst>
                  <a:cxn ang="0">
                    <a:pos x="8829707" y="378397"/>
                  </a:cxn>
                  <a:cxn ang="0">
                    <a:pos x="1691358" y="7513568"/>
                  </a:cxn>
                  <a:cxn ang="0">
                    <a:pos x="1757914" y="24601311"/>
                  </a:cxn>
                  <a:cxn ang="0">
                    <a:pos x="8583768" y="27960523"/>
                  </a:cxn>
                  <a:cxn ang="0">
                    <a:pos x="12947951" y="16881539"/>
                  </a:cxn>
                </a:cxnLst>
                <a:rect l="txL" t="txT" r="txR" b="txB"/>
                <a:pathLst>
                  <a:path w="215" h="246">
                    <a:moveTo>
                      <a:pt x="146" y="3"/>
                    </a:moveTo>
                    <a:cubicBezTo>
                      <a:pt x="103" y="0"/>
                      <a:pt x="56" y="33"/>
                      <a:pt x="28" y="61"/>
                    </a:cubicBezTo>
                    <a:cubicBezTo>
                      <a:pt x="0" y="90"/>
                      <a:pt x="6" y="166"/>
                      <a:pt x="29" y="200"/>
                    </a:cubicBezTo>
                    <a:cubicBezTo>
                      <a:pt x="53" y="235"/>
                      <a:pt x="104" y="246"/>
                      <a:pt x="142" y="227"/>
                    </a:cubicBezTo>
                    <a:cubicBezTo>
                      <a:pt x="181" y="209"/>
                      <a:pt x="215" y="179"/>
                      <a:pt x="214" y="137"/>
                    </a:cubicBez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39" name="Freeform 83"/>
              <p:cNvSpPr/>
              <p:nvPr/>
            </p:nvSpPr>
            <p:spPr>
              <a:xfrm>
                <a:off x="3412" y="1640"/>
                <a:ext cx="411" cy="557"/>
              </a:xfrm>
              <a:custGeom>
                <a:avLst/>
                <a:gdLst>
                  <a:gd name="txL" fmla="*/ 0 w 151"/>
                  <a:gd name="txT" fmla="*/ 0 h 192"/>
                  <a:gd name="txR" fmla="*/ 151 w 151"/>
                  <a:gd name="txB" fmla="*/ 192 h 192"/>
                </a:gdLst>
                <a:ahLst/>
                <a:cxnLst>
                  <a:cxn ang="0">
                    <a:pos x="3885643" y="712409"/>
                  </a:cxn>
                  <a:cxn ang="0">
                    <a:pos x="246815" y="6246628"/>
                  </a:cxn>
                  <a:cxn ang="0">
                    <a:pos x="3395674" y="19459758"/>
                  </a:cxn>
                  <a:cxn ang="0">
                    <a:pos x="7904254" y="22164909"/>
                  </a:cxn>
                  <a:cxn ang="0">
                    <a:pos x="8681381" y="14815099"/>
                  </a:cxn>
                  <a:cxn ang="0">
                    <a:pos x="7232620" y="4639563"/>
                  </a:cxn>
                </a:cxnLst>
                <a:rect l="txL" t="txT" r="txR" b="txB"/>
                <a:pathLst>
                  <a:path w="151" h="192">
                    <a:moveTo>
                      <a:pt x="64" y="6"/>
                    </a:moveTo>
                    <a:cubicBezTo>
                      <a:pt x="23" y="0"/>
                      <a:pt x="0" y="18"/>
                      <a:pt x="4" y="51"/>
                    </a:cubicBezTo>
                    <a:cubicBezTo>
                      <a:pt x="8" y="84"/>
                      <a:pt x="16" y="141"/>
                      <a:pt x="56" y="159"/>
                    </a:cubicBezTo>
                    <a:cubicBezTo>
                      <a:pt x="96" y="178"/>
                      <a:pt x="107" y="192"/>
                      <a:pt x="130" y="181"/>
                    </a:cubicBezTo>
                    <a:cubicBezTo>
                      <a:pt x="151" y="171"/>
                      <a:pt x="142" y="146"/>
                      <a:pt x="143" y="121"/>
                    </a:cubicBezTo>
                    <a:cubicBezTo>
                      <a:pt x="145" y="97"/>
                      <a:pt x="131" y="52"/>
                      <a:pt x="119" y="38"/>
                    </a:cubicBez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40" name="Freeform 84"/>
              <p:cNvSpPr/>
              <p:nvPr/>
            </p:nvSpPr>
            <p:spPr>
              <a:xfrm>
                <a:off x="3304" y="2089"/>
                <a:ext cx="301" cy="505"/>
              </a:xfrm>
              <a:custGeom>
                <a:avLst/>
                <a:gdLst>
                  <a:gd name="txL" fmla="*/ 0 w 111"/>
                  <a:gd name="txT" fmla="*/ 0 h 174"/>
                  <a:gd name="txR" fmla="*/ 111 w 111"/>
                  <a:gd name="txB" fmla="*/ 174 h 174"/>
                </a:gdLst>
                <a:ahLst/>
                <a:cxnLst>
                  <a:cxn ang="0">
                    <a:pos x="2560588" y="0"/>
                  </a:cxn>
                  <a:cxn ang="0">
                    <a:pos x="1228140" y="5422626"/>
                  </a:cxn>
                  <a:cxn ang="0">
                    <a:pos x="879921" y="8357071"/>
                  </a:cxn>
                  <a:cxn ang="0">
                    <a:pos x="704991" y="10723134"/>
                  </a:cxn>
                  <a:cxn ang="0">
                    <a:pos x="301019" y="15852368"/>
                  </a:cxn>
                  <a:cxn ang="0">
                    <a:pos x="1528901" y="19800387"/>
                  </a:cxn>
                  <a:cxn ang="0">
                    <a:pos x="4084340" y="21038798"/>
                  </a:cxn>
                  <a:cxn ang="0">
                    <a:pos x="5715693" y="19080223"/>
                  </a:cxn>
                  <a:cxn ang="0">
                    <a:pos x="6405601" y="13662991"/>
                  </a:cxn>
                  <a:cxn ang="0">
                    <a:pos x="5312479" y="4922827"/>
                  </a:cxn>
                  <a:cxn ang="0">
                    <a:pos x="3093413" y="714778"/>
                  </a:cxn>
                </a:cxnLst>
                <a:rect l="txL" t="txT" r="txR" b="txB"/>
                <a:pathLst>
                  <a:path w="111" h="174">
                    <a:moveTo>
                      <a:pt x="44" y="0"/>
                    </a:moveTo>
                    <a:cubicBezTo>
                      <a:pt x="27" y="4"/>
                      <a:pt x="21" y="44"/>
                      <a:pt x="21" y="44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9" y="79"/>
                      <a:pt x="12" y="87"/>
                    </a:cubicBezTo>
                    <a:cubicBezTo>
                      <a:pt x="14" y="96"/>
                      <a:pt x="0" y="103"/>
                      <a:pt x="5" y="129"/>
                    </a:cubicBezTo>
                    <a:cubicBezTo>
                      <a:pt x="10" y="155"/>
                      <a:pt x="9" y="152"/>
                      <a:pt x="26" y="161"/>
                    </a:cubicBezTo>
                    <a:cubicBezTo>
                      <a:pt x="44" y="169"/>
                      <a:pt x="46" y="174"/>
                      <a:pt x="70" y="171"/>
                    </a:cubicBezTo>
                    <a:cubicBezTo>
                      <a:pt x="94" y="168"/>
                      <a:pt x="91" y="157"/>
                      <a:pt x="98" y="155"/>
                    </a:cubicBezTo>
                    <a:cubicBezTo>
                      <a:pt x="104" y="152"/>
                      <a:pt x="108" y="130"/>
                      <a:pt x="110" y="111"/>
                    </a:cubicBezTo>
                    <a:cubicBezTo>
                      <a:pt x="111" y="91"/>
                      <a:pt x="104" y="57"/>
                      <a:pt x="91" y="40"/>
                    </a:cubicBezTo>
                    <a:cubicBezTo>
                      <a:pt x="77" y="23"/>
                      <a:pt x="53" y="6"/>
                      <a:pt x="53" y="6"/>
                    </a:cubicBez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41" name="Freeform 85"/>
              <p:cNvSpPr/>
              <p:nvPr/>
            </p:nvSpPr>
            <p:spPr>
              <a:xfrm>
                <a:off x="1925" y="1814"/>
                <a:ext cx="530" cy="867"/>
              </a:xfrm>
              <a:custGeom>
                <a:avLst/>
                <a:gdLst>
                  <a:gd name="txL" fmla="*/ 0 w 195"/>
                  <a:gd name="txT" fmla="*/ 0 h 299"/>
                  <a:gd name="txR" fmla="*/ 195 w 195"/>
                  <a:gd name="txB" fmla="*/ 299 h 299"/>
                </a:gdLst>
                <a:ahLst/>
                <a:cxnLst>
                  <a:cxn ang="0">
                    <a:pos x="0" y="35085788"/>
                  </a:cxn>
                  <a:cxn ang="0">
                    <a:pos x="6096670" y="31681443"/>
                  </a:cxn>
                  <a:cxn ang="0">
                    <a:pos x="10101316" y="23739024"/>
                  </a:cxn>
                  <a:cxn ang="0">
                    <a:pos x="10577734" y="10594831"/>
                  </a:cxn>
                  <a:cxn ang="0">
                    <a:pos x="10473767" y="0"/>
                  </a:cxn>
                </a:cxnLst>
                <a:rect l="txL" t="txT" r="txR" b="txB"/>
                <a:pathLst>
                  <a:path w="195" h="299">
                    <a:moveTo>
                      <a:pt x="0" y="288"/>
                    </a:moveTo>
                    <a:cubicBezTo>
                      <a:pt x="7" y="299"/>
                      <a:pt x="43" y="271"/>
                      <a:pt x="102" y="260"/>
                    </a:cubicBezTo>
                    <a:cubicBezTo>
                      <a:pt x="162" y="250"/>
                      <a:pt x="160" y="227"/>
                      <a:pt x="169" y="195"/>
                    </a:cubicBezTo>
                    <a:cubicBezTo>
                      <a:pt x="178" y="163"/>
                      <a:pt x="162" y="145"/>
                      <a:pt x="177" y="87"/>
                    </a:cubicBezTo>
                    <a:cubicBezTo>
                      <a:pt x="192" y="30"/>
                      <a:pt x="195" y="17"/>
                      <a:pt x="175" y="0"/>
                    </a:cubicBez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42" name="Freeform 86"/>
              <p:cNvSpPr/>
              <p:nvPr/>
            </p:nvSpPr>
            <p:spPr>
              <a:xfrm>
                <a:off x="2235" y="2698"/>
                <a:ext cx="1536" cy="914"/>
              </a:xfrm>
              <a:custGeom>
                <a:avLst/>
                <a:gdLst>
                  <a:gd name="txL" fmla="*/ 0 w 565"/>
                  <a:gd name="txT" fmla="*/ 0 h 315"/>
                  <a:gd name="txR" fmla="*/ 565 w 565"/>
                  <a:gd name="txB" fmla="*/ 315 h 315"/>
                </a:gdLst>
                <a:ahLst/>
                <a:cxnLst>
                  <a:cxn ang="0">
                    <a:pos x="33759569" y="14727227"/>
                  </a:cxn>
                  <a:cxn ang="0">
                    <a:pos x="33565462" y="25553469"/>
                  </a:cxn>
                  <a:cxn ang="0">
                    <a:pos x="31461714" y="34145274"/>
                  </a:cxn>
                  <a:cxn ang="0">
                    <a:pos x="28114377" y="36592170"/>
                  </a:cxn>
                  <a:cxn ang="0">
                    <a:pos x="22248192" y="37567196"/>
                  </a:cxn>
                  <a:cxn ang="0">
                    <a:pos x="12945843" y="31680040"/>
                  </a:cxn>
                  <a:cxn ang="0">
                    <a:pos x="6173421" y="25891167"/>
                  </a:cxn>
                  <a:cxn ang="0">
                    <a:pos x="3902614" y="15686271"/>
                  </a:cxn>
                  <a:cxn ang="0">
                    <a:pos x="0" y="0"/>
                  </a:cxn>
                </a:cxnLst>
                <a:rect l="txL" t="txT" r="txR" b="txB"/>
                <a:pathLst>
                  <a:path w="565" h="315">
                    <a:moveTo>
                      <a:pt x="563" y="120"/>
                    </a:moveTo>
                    <a:cubicBezTo>
                      <a:pt x="565" y="136"/>
                      <a:pt x="555" y="158"/>
                      <a:pt x="560" y="208"/>
                    </a:cubicBezTo>
                    <a:cubicBezTo>
                      <a:pt x="565" y="253"/>
                      <a:pt x="542" y="264"/>
                      <a:pt x="525" y="278"/>
                    </a:cubicBezTo>
                    <a:cubicBezTo>
                      <a:pt x="511" y="289"/>
                      <a:pt x="491" y="288"/>
                      <a:pt x="469" y="298"/>
                    </a:cubicBezTo>
                    <a:cubicBezTo>
                      <a:pt x="447" y="307"/>
                      <a:pt x="447" y="315"/>
                      <a:pt x="371" y="306"/>
                    </a:cubicBezTo>
                    <a:cubicBezTo>
                      <a:pt x="295" y="297"/>
                      <a:pt x="245" y="269"/>
                      <a:pt x="216" y="258"/>
                    </a:cubicBezTo>
                    <a:cubicBezTo>
                      <a:pt x="188" y="248"/>
                      <a:pt x="144" y="242"/>
                      <a:pt x="103" y="211"/>
                    </a:cubicBezTo>
                    <a:cubicBezTo>
                      <a:pt x="88" y="200"/>
                      <a:pt x="75" y="161"/>
                      <a:pt x="65" y="128"/>
                    </a:cubicBezTo>
                    <a:cubicBezTo>
                      <a:pt x="48" y="74"/>
                      <a:pt x="34" y="19"/>
                      <a:pt x="0" y="0"/>
                    </a:cubicBez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43" name="Freeform 87"/>
              <p:cNvSpPr/>
              <p:nvPr/>
            </p:nvSpPr>
            <p:spPr>
              <a:xfrm>
                <a:off x="3369" y="2875"/>
                <a:ext cx="128" cy="229"/>
              </a:xfrm>
              <a:custGeom>
                <a:avLst/>
                <a:gdLst>
                  <a:gd name="txL" fmla="*/ 0 w 47"/>
                  <a:gd name="txT" fmla="*/ 0 h 79"/>
                  <a:gd name="txR" fmla="*/ 47 w 47"/>
                  <a:gd name="txB" fmla="*/ 79 h 79"/>
                </a:gdLst>
                <a:ahLst/>
                <a:cxnLst>
                  <a:cxn ang="0">
                    <a:pos x="741270" y="128704"/>
                  </a:cxn>
                  <a:cxn ang="0">
                    <a:pos x="66514" y="3266039"/>
                  </a:cxn>
                  <a:cxn ang="0">
                    <a:pos x="429960" y="8629665"/>
                  </a:cxn>
                  <a:cxn ang="0">
                    <a:pos x="1887869" y="9087114"/>
                  </a:cxn>
                  <a:cxn ang="0">
                    <a:pos x="2802189" y="7282936"/>
                  </a:cxn>
                  <a:cxn ang="0">
                    <a:pos x="1952286" y="2297748"/>
                  </a:cxn>
                  <a:cxn ang="0">
                    <a:pos x="741270" y="128704"/>
                  </a:cxn>
                </a:cxnLst>
                <a:rect l="txL" t="txT" r="txR" b="txB"/>
                <a:pathLst>
                  <a:path w="47" h="79">
                    <a:moveTo>
                      <a:pt x="12" y="1"/>
                    </a:moveTo>
                    <a:cubicBezTo>
                      <a:pt x="0" y="5"/>
                      <a:pt x="1" y="11"/>
                      <a:pt x="1" y="27"/>
                    </a:cubicBezTo>
                    <a:cubicBezTo>
                      <a:pt x="0" y="43"/>
                      <a:pt x="2" y="62"/>
                      <a:pt x="7" y="71"/>
                    </a:cubicBezTo>
                    <a:cubicBezTo>
                      <a:pt x="12" y="79"/>
                      <a:pt x="22" y="76"/>
                      <a:pt x="31" y="75"/>
                    </a:cubicBezTo>
                    <a:cubicBezTo>
                      <a:pt x="40" y="74"/>
                      <a:pt x="47" y="67"/>
                      <a:pt x="46" y="60"/>
                    </a:cubicBezTo>
                    <a:cubicBezTo>
                      <a:pt x="46" y="53"/>
                      <a:pt x="37" y="31"/>
                      <a:pt x="32" y="19"/>
                    </a:cubicBezTo>
                    <a:cubicBezTo>
                      <a:pt x="27" y="7"/>
                      <a:pt x="17" y="0"/>
                      <a:pt x="12" y="1"/>
                    </a:cubicBezTo>
                    <a:close/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44" name="Freeform 88"/>
              <p:cNvSpPr/>
              <p:nvPr/>
            </p:nvSpPr>
            <p:spPr>
              <a:xfrm>
                <a:off x="3475" y="2823"/>
                <a:ext cx="163" cy="264"/>
              </a:xfrm>
              <a:custGeom>
                <a:avLst/>
                <a:gdLst>
                  <a:gd name="txL" fmla="*/ 0 w 60"/>
                  <a:gd name="txT" fmla="*/ 0 h 91"/>
                  <a:gd name="txR" fmla="*/ 60 w 60"/>
                  <a:gd name="txB" fmla="*/ 91 h 91"/>
                </a:gdLst>
                <a:ahLst/>
                <a:cxnLst>
                  <a:cxn ang="0">
                    <a:pos x="1901441" y="1354448"/>
                  </a:cxn>
                  <a:cxn ang="0">
                    <a:pos x="178004" y="3085815"/>
                  </a:cxn>
                  <a:cxn ang="0">
                    <a:pos x="661745" y="9197760"/>
                  </a:cxn>
                  <a:cxn ang="0">
                    <a:pos x="2319496" y="9664709"/>
                  </a:cxn>
                  <a:cxn ang="0">
                    <a:pos x="3506524" y="8324425"/>
                  </a:cxn>
                  <a:cxn ang="0">
                    <a:pos x="2628603" y="3552686"/>
                  </a:cxn>
                  <a:cxn ang="0">
                    <a:pos x="1901441" y="1354448"/>
                  </a:cxn>
                </a:cxnLst>
                <a:rect l="txL" t="txT" r="txR" b="txB"/>
                <a:pathLst>
                  <a:path w="60" h="91">
                    <a:moveTo>
                      <a:pt x="32" y="11"/>
                    </a:moveTo>
                    <a:cubicBezTo>
                      <a:pt x="20" y="0"/>
                      <a:pt x="0" y="11"/>
                      <a:pt x="3" y="25"/>
                    </a:cubicBezTo>
                    <a:cubicBezTo>
                      <a:pt x="5" y="35"/>
                      <a:pt x="9" y="59"/>
                      <a:pt x="11" y="75"/>
                    </a:cubicBezTo>
                    <a:cubicBezTo>
                      <a:pt x="13" y="91"/>
                      <a:pt x="27" y="81"/>
                      <a:pt x="39" y="79"/>
                    </a:cubicBezTo>
                    <a:cubicBezTo>
                      <a:pt x="51" y="77"/>
                      <a:pt x="59" y="74"/>
                      <a:pt x="59" y="68"/>
                    </a:cubicBezTo>
                    <a:cubicBezTo>
                      <a:pt x="60" y="61"/>
                      <a:pt x="49" y="40"/>
                      <a:pt x="44" y="29"/>
                    </a:cubicBezTo>
                    <a:cubicBezTo>
                      <a:pt x="41" y="24"/>
                      <a:pt x="38" y="16"/>
                      <a:pt x="32" y="11"/>
                    </a:cubicBezTo>
                    <a:close/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45" name="Freeform 89"/>
              <p:cNvSpPr/>
              <p:nvPr/>
            </p:nvSpPr>
            <p:spPr>
              <a:xfrm>
                <a:off x="3605" y="2794"/>
                <a:ext cx="139" cy="232"/>
              </a:xfrm>
              <a:custGeom>
                <a:avLst/>
                <a:gdLst>
                  <a:gd name="txL" fmla="*/ 0 w 51"/>
                  <a:gd name="txT" fmla="*/ 0 h 80"/>
                  <a:gd name="txR" fmla="*/ 51 w 51"/>
                  <a:gd name="txB" fmla="*/ 80 h 80"/>
                </a:gdLst>
                <a:ahLst/>
                <a:cxnLst>
                  <a:cxn ang="0">
                    <a:pos x="499323" y="710889"/>
                  </a:cxn>
                  <a:cxn ang="0">
                    <a:pos x="249183" y="4496893"/>
                  </a:cxn>
                  <a:cxn ang="0">
                    <a:pos x="1245680" y="9633654"/>
                  </a:cxn>
                  <a:cxn ang="0">
                    <a:pos x="3144696" y="7574568"/>
                  </a:cxn>
                  <a:cxn ang="0">
                    <a:pos x="2216344" y="2306097"/>
                  </a:cxn>
                  <a:cxn ang="0">
                    <a:pos x="499323" y="710889"/>
                  </a:cxn>
                </a:cxnLst>
                <a:rect l="txL" t="txT" r="txR" b="txB"/>
                <a:pathLst>
                  <a:path w="51" h="80">
                    <a:moveTo>
                      <a:pt x="8" y="6"/>
                    </a:moveTo>
                    <a:cubicBezTo>
                      <a:pt x="0" y="10"/>
                      <a:pt x="1" y="21"/>
                      <a:pt x="4" y="37"/>
                    </a:cubicBezTo>
                    <a:cubicBezTo>
                      <a:pt x="7" y="53"/>
                      <a:pt x="9" y="80"/>
                      <a:pt x="20" y="79"/>
                    </a:cubicBezTo>
                    <a:cubicBezTo>
                      <a:pt x="30" y="77"/>
                      <a:pt x="51" y="71"/>
                      <a:pt x="51" y="62"/>
                    </a:cubicBezTo>
                    <a:cubicBezTo>
                      <a:pt x="51" y="52"/>
                      <a:pt x="42" y="28"/>
                      <a:pt x="36" y="19"/>
                    </a:cubicBezTo>
                    <a:cubicBezTo>
                      <a:pt x="30" y="9"/>
                      <a:pt x="18" y="0"/>
                      <a:pt x="8" y="6"/>
                    </a:cubicBezTo>
                    <a:close/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46" name="Freeform 90"/>
              <p:cNvSpPr/>
              <p:nvPr/>
            </p:nvSpPr>
            <p:spPr>
              <a:xfrm>
                <a:off x="3698" y="2742"/>
                <a:ext cx="109" cy="243"/>
              </a:xfrm>
              <a:custGeom>
                <a:avLst/>
                <a:gdLst>
                  <a:gd name="txL" fmla="*/ 0 w 40"/>
                  <a:gd name="txT" fmla="*/ 0 h 84"/>
                  <a:gd name="txR" fmla="*/ 40 w 40"/>
                  <a:gd name="txB" fmla="*/ 84 h 84"/>
                </a:gdLst>
                <a:ahLst/>
                <a:cxnLst>
                  <a:cxn ang="0">
                    <a:pos x="2395662" y="7351254"/>
                  </a:cxn>
                  <a:cxn ang="0">
                    <a:pos x="1426090" y="696912"/>
                  </a:cxn>
                  <a:cxn ang="0">
                    <a:pos x="1177118" y="1648116"/>
                  </a:cxn>
                  <a:cxn ang="0">
                    <a:pos x="562105" y="1319305"/>
                  </a:cxn>
                  <a:cxn ang="0">
                    <a:pos x="248951" y="4640718"/>
                  </a:cxn>
                  <a:cxn ang="0">
                    <a:pos x="181787" y="4767764"/>
                  </a:cxn>
                  <a:cxn ang="0">
                    <a:pos x="1109961" y="9602978"/>
                  </a:cxn>
                  <a:cxn ang="0">
                    <a:pos x="2213430" y="9025124"/>
                  </a:cxn>
                  <a:cxn ang="0">
                    <a:pos x="2395662" y="7351254"/>
                  </a:cxn>
                </a:cxnLst>
                <a:rect l="txL" t="txT" r="txR" b="txB"/>
                <a:pathLst>
                  <a:path w="40" h="84">
                    <a:moveTo>
                      <a:pt x="39" y="62"/>
                    </a:moveTo>
                    <a:cubicBezTo>
                      <a:pt x="38" y="46"/>
                      <a:pt x="30" y="10"/>
                      <a:pt x="23" y="6"/>
                    </a:cubicBezTo>
                    <a:cubicBezTo>
                      <a:pt x="20" y="5"/>
                      <a:pt x="21" y="0"/>
                      <a:pt x="19" y="14"/>
                    </a:cubicBezTo>
                    <a:cubicBezTo>
                      <a:pt x="19" y="14"/>
                      <a:pt x="14" y="8"/>
                      <a:pt x="9" y="11"/>
                    </a:cubicBezTo>
                    <a:cubicBezTo>
                      <a:pt x="0" y="16"/>
                      <a:pt x="4" y="31"/>
                      <a:pt x="4" y="39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9" y="52"/>
                      <a:pt x="18" y="72"/>
                      <a:pt x="18" y="81"/>
                    </a:cubicBezTo>
                    <a:cubicBezTo>
                      <a:pt x="26" y="84"/>
                      <a:pt x="31" y="83"/>
                      <a:pt x="36" y="76"/>
                    </a:cubicBezTo>
                    <a:cubicBezTo>
                      <a:pt x="36" y="76"/>
                      <a:pt x="40" y="72"/>
                      <a:pt x="39" y="62"/>
                    </a:cubicBezTo>
                    <a:close/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47" name="Freeform 91"/>
              <p:cNvSpPr/>
              <p:nvPr/>
            </p:nvSpPr>
            <p:spPr>
              <a:xfrm>
                <a:off x="3750" y="2782"/>
                <a:ext cx="46" cy="177"/>
              </a:xfrm>
              <a:custGeom>
                <a:avLst/>
                <a:gdLst>
                  <a:gd name="txL" fmla="*/ 0 w 17"/>
                  <a:gd name="txT" fmla="*/ 0 h 61"/>
                  <a:gd name="txR" fmla="*/ 17 w 17"/>
                  <a:gd name="txB" fmla="*/ 61 h 61"/>
                </a:gdLst>
                <a:ahLst/>
                <a:cxnLst>
                  <a:cxn ang="0">
                    <a:pos x="0" y="0"/>
                  </a:cxn>
                  <a:cxn ang="0">
                    <a:pos x="902828" y="7491529"/>
                  </a:cxn>
                </a:cxnLst>
                <a:rect l="txL" t="txT" r="txR" b="txB"/>
                <a:pathLst>
                  <a:path w="17" h="61">
                    <a:moveTo>
                      <a:pt x="0" y="0"/>
                    </a:moveTo>
                    <a:cubicBezTo>
                      <a:pt x="9" y="8"/>
                      <a:pt x="17" y="46"/>
                      <a:pt x="16" y="61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48" name="Freeform 92"/>
              <p:cNvSpPr/>
              <p:nvPr/>
            </p:nvSpPr>
            <p:spPr>
              <a:xfrm>
                <a:off x="3246" y="2884"/>
                <a:ext cx="128" cy="226"/>
              </a:xfrm>
              <a:custGeom>
                <a:avLst/>
                <a:gdLst>
                  <a:gd name="txL" fmla="*/ 0 w 47"/>
                  <a:gd name="txT" fmla="*/ 0 h 78"/>
                  <a:gd name="txR" fmla="*/ 47 w 47"/>
                  <a:gd name="txB" fmla="*/ 78 h 78"/>
                </a:gdLst>
                <a:ahLst/>
                <a:cxnLst>
                  <a:cxn ang="0">
                    <a:pos x="923310" y="372063"/>
                  </a:cxn>
                  <a:cxn ang="0">
                    <a:pos x="312083" y="2790879"/>
                  </a:cxn>
                  <a:cxn ang="0">
                    <a:pos x="312083" y="6303656"/>
                  </a:cxn>
                  <a:cxn ang="0">
                    <a:pos x="1773663" y="9427172"/>
                  </a:cxn>
                  <a:cxn ang="0">
                    <a:pos x="2514546" y="7251581"/>
                  </a:cxn>
                  <a:cxn ang="0">
                    <a:pos x="2514546" y="3497405"/>
                  </a:cxn>
                  <a:cxn ang="0">
                    <a:pos x="923310" y="372063"/>
                  </a:cxn>
                </a:cxnLst>
                <a:rect l="txL" t="txT" r="txR" b="txB"/>
                <a:pathLst>
                  <a:path w="47" h="78">
                    <a:moveTo>
                      <a:pt x="15" y="3"/>
                    </a:moveTo>
                    <a:cubicBezTo>
                      <a:pt x="6" y="4"/>
                      <a:pt x="6" y="13"/>
                      <a:pt x="5" y="23"/>
                    </a:cubicBezTo>
                    <a:cubicBezTo>
                      <a:pt x="4" y="33"/>
                      <a:pt x="0" y="33"/>
                      <a:pt x="5" y="52"/>
                    </a:cubicBezTo>
                    <a:cubicBezTo>
                      <a:pt x="9" y="71"/>
                      <a:pt x="21" y="78"/>
                      <a:pt x="29" y="78"/>
                    </a:cubicBezTo>
                    <a:cubicBezTo>
                      <a:pt x="36" y="78"/>
                      <a:pt x="38" y="72"/>
                      <a:pt x="41" y="60"/>
                    </a:cubicBezTo>
                    <a:cubicBezTo>
                      <a:pt x="45" y="49"/>
                      <a:pt x="47" y="46"/>
                      <a:pt x="41" y="29"/>
                    </a:cubicBezTo>
                    <a:cubicBezTo>
                      <a:pt x="35" y="13"/>
                      <a:pt x="19" y="0"/>
                      <a:pt x="15" y="3"/>
                    </a:cubicBezTo>
                    <a:close/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49" name="Freeform 93"/>
              <p:cNvSpPr/>
              <p:nvPr/>
            </p:nvSpPr>
            <p:spPr>
              <a:xfrm>
                <a:off x="2860" y="2922"/>
                <a:ext cx="395" cy="194"/>
              </a:xfrm>
              <a:custGeom>
                <a:avLst/>
                <a:gdLst>
                  <a:gd name="txL" fmla="*/ 0 w 145"/>
                  <a:gd name="txT" fmla="*/ 0 h 67"/>
                  <a:gd name="txR" fmla="*/ 145 w 145"/>
                  <a:gd name="txB" fmla="*/ 67 h 67"/>
                </a:gdLst>
                <a:ahLst/>
                <a:cxnLst>
                  <a:cxn ang="0">
                    <a:pos x="430694" y="0"/>
                  </a:cxn>
                  <a:cxn ang="0">
                    <a:pos x="248147" y="4061065"/>
                  </a:cxn>
                  <a:cxn ang="0">
                    <a:pos x="785966" y="4565065"/>
                  </a:cxn>
                  <a:cxn ang="0">
                    <a:pos x="1461789" y="5510213"/>
                  </a:cxn>
                  <a:cxn ang="0">
                    <a:pos x="1959235" y="4936905"/>
                  </a:cxn>
                  <a:cxn ang="0">
                    <a:pos x="2520339" y="6467253"/>
                  </a:cxn>
                  <a:cxn ang="0">
                    <a:pos x="3669441" y="6951825"/>
                  </a:cxn>
                  <a:cxn ang="0">
                    <a:pos x="4412831" y="6709678"/>
                  </a:cxn>
                  <a:cxn ang="0">
                    <a:pos x="5759068" y="7337740"/>
                  </a:cxn>
                  <a:cxn ang="0">
                    <a:pos x="6550533" y="6837469"/>
                  </a:cxn>
                  <a:cxn ang="0">
                    <a:pos x="7964191" y="7781496"/>
                  </a:cxn>
                  <a:cxn ang="0">
                    <a:pos x="8822724" y="5880446"/>
                  </a:cxn>
                  <a:cxn ang="0">
                    <a:pos x="8279243" y="1576595"/>
                  </a:cxn>
                  <a:cxn ang="0">
                    <a:pos x="7178223" y="588845"/>
                  </a:cxn>
                  <a:cxn ang="0">
                    <a:pos x="6186468" y="1576595"/>
                  </a:cxn>
                  <a:cxn ang="0">
                    <a:pos x="4840670" y="1576595"/>
                  </a:cxn>
                  <a:cxn ang="0">
                    <a:pos x="3445470" y="1788645"/>
                  </a:cxn>
                  <a:cxn ang="0">
                    <a:pos x="1776955" y="588845"/>
                  </a:cxn>
                  <a:cxn ang="0">
                    <a:pos x="430694" y="0"/>
                  </a:cxn>
                </a:cxnLst>
                <a:rect l="txL" t="txT" r="txR" b="txB"/>
                <a:pathLst>
                  <a:path w="145" h="67">
                    <a:moveTo>
                      <a:pt x="7" y="0"/>
                    </a:moveTo>
                    <a:cubicBezTo>
                      <a:pt x="0" y="12"/>
                      <a:pt x="1" y="29"/>
                      <a:pt x="4" y="34"/>
                    </a:cubicBezTo>
                    <a:cubicBezTo>
                      <a:pt x="8" y="40"/>
                      <a:pt x="11" y="34"/>
                      <a:pt x="13" y="38"/>
                    </a:cubicBezTo>
                    <a:cubicBezTo>
                      <a:pt x="15" y="43"/>
                      <a:pt x="17" y="44"/>
                      <a:pt x="24" y="46"/>
                    </a:cubicBezTo>
                    <a:cubicBezTo>
                      <a:pt x="31" y="47"/>
                      <a:pt x="32" y="41"/>
                      <a:pt x="32" y="41"/>
                    </a:cubicBezTo>
                    <a:cubicBezTo>
                      <a:pt x="36" y="48"/>
                      <a:pt x="32" y="50"/>
                      <a:pt x="41" y="54"/>
                    </a:cubicBezTo>
                    <a:cubicBezTo>
                      <a:pt x="50" y="57"/>
                      <a:pt x="52" y="57"/>
                      <a:pt x="60" y="58"/>
                    </a:cubicBezTo>
                    <a:cubicBezTo>
                      <a:pt x="69" y="58"/>
                      <a:pt x="70" y="62"/>
                      <a:pt x="72" y="56"/>
                    </a:cubicBezTo>
                    <a:cubicBezTo>
                      <a:pt x="76" y="61"/>
                      <a:pt x="88" y="63"/>
                      <a:pt x="94" y="61"/>
                    </a:cubicBezTo>
                    <a:cubicBezTo>
                      <a:pt x="101" y="59"/>
                      <a:pt x="102" y="58"/>
                      <a:pt x="107" y="57"/>
                    </a:cubicBezTo>
                    <a:cubicBezTo>
                      <a:pt x="115" y="63"/>
                      <a:pt x="121" y="67"/>
                      <a:pt x="130" y="65"/>
                    </a:cubicBezTo>
                    <a:cubicBezTo>
                      <a:pt x="139" y="64"/>
                      <a:pt x="143" y="59"/>
                      <a:pt x="144" y="49"/>
                    </a:cubicBezTo>
                    <a:cubicBezTo>
                      <a:pt x="145" y="38"/>
                      <a:pt x="139" y="20"/>
                      <a:pt x="135" y="13"/>
                    </a:cubicBezTo>
                    <a:cubicBezTo>
                      <a:pt x="131" y="5"/>
                      <a:pt x="126" y="3"/>
                      <a:pt x="117" y="5"/>
                    </a:cubicBezTo>
                    <a:cubicBezTo>
                      <a:pt x="108" y="7"/>
                      <a:pt x="108" y="12"/>
                      <a:pt x="101" y="13"/>
                    </a:cubicBezTo>
                    <a:cubicBezTo>
                      <a:pt x="93" y="13"/>
                      <a:pt x="91" y="11"/>
                      <a:pt x="79" y="13"/>
                    </a:cubicBezTo>
                    <a:cubicBezTo>
                      <a:pt x="66" y="16"/>
                      <a:pt x="73" y="16"/>
                      <a:pt x="56" y="15"/>
                    </a:cubicBezTo>
                    <a:cubicBezTo>
                      <a:pt x="39" y="13"/>
                      <a:pt x="38" y="7"/>
                      <a:pt x="29" y="5"/>
                    </a:cubicBezTo>
                    <a:cubicBezTo>
                      <a:pt x="19" y="2"/>
                      <a:pt x="7" y="0"/>
                      <a:pt x="7" y="0"/>
                    </a:cubicBezTo>
                    <a:close/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50" name="Freeform 94"/>
              <p:cNvSpPr/>
              <p:nvPr/>
            </p:nvSpPr>
            <p:spPr>
              <a:xfrm>
                <a:off x="2629" y="2663"/>
                <a:ext cx="212" cy="105"/>
              </a:xfrm>
              <a:custGeom>
                <a:avLst/>
                <a:gdLst>
                  <a:gd name="txL" fmla="*/ 0 w 78"/>
                  <a:gd name="txT" fmla="*/ 0 h 36"/>
                  <a:gd name="txR" fmla="*/ 78 w 78"/>
                  <a:gd name="txB" fmla="*/ 36 h 36"/>
                </a:gdLst>
                <a:ahLst/>
                <a:cxnLst>
                  <a:cxn ang="0">
                    <a:pos x="0" y="0"/>
                  </a:cxn>
                  <a:cxn ang="0">
                    <a:pos x="4663391" y="4672082"/>
                  </a:cxn>
                </a:cxnLst>
                <a:rect l="txL" t="txT" r="txR" b="txB"/>
                <a:pathLst>
                  <a:path w="78" h="36">
                    <a:moveTo>
                      <a:pt x="0" y="0"/>
                    </a:moveTo>
                    <a:cubicBezTo>
                      <a:pt x="30" y="3"/>
                      <a:pt x="56" y="17"/>
                      <a:pt x="78" y="36"/>
                    </a:cubicBez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51" name="Freeform 95"/>
              <p:cNvSpPr/>
              <p:nvPr/>
            </p:nvSpPr>
            <p:spPr>
              <a:xfrm>
                <a:off x="2939" y="2945"/>
                <a:ext cx="11" cy="95"/>
              </a:xfrm>
              <a:custGeom>
                <a:avLst/>
                <a:gdLst>
                  <a:gd name="txL" fmla="*/ 0 w 4"/>
                  <a:gd name="txT" fmla="*/ 0 h 33"/>
                  <a:gd name="txR" fmla="*/ 4 w 4"/>
                  <a:gd name="txB" fmla="*/ 33 h 33"/>
                </a:gdLst>
                <a:ahLst/>
                <a:cxnLst>
                  <a:cxn ang="0">
                    <a:pos x="267652" y="0"/>
                  </a:cxn>
                  <a:cxn ang="0">
                    <a:pos x="267652" y="3708256"/>
                  </a:cxn>
                </a:cxnLst>
                <a:rect l="txL" t="txT" r="txR" b="txB"/>
                <a:pathLst>
                  <a:path w="4" h="33">
                    <a:moveTo>
                      <a:pt x="4" y="0"/>
                    </a:moveTo>
                    <a:cubicBezTo>
                      <a:pt x="1" y="13"/>
                      <a:pt x="0" y="24"/>
                      <a:pt x="4" y="33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52" name="Freeform 96"/>
              <p:cNvSpPr/>
              <p:nvPr/>
            </p:nvSpPr>
            <p:spPr>
              <a:xfrm>
                <a:off x="3029" y="2968"/>
                <a:ext cx="30" cy="113"/>
              </a:xfrm>
              <a:custGeom>
                <a:avLst/>
                <a:gdLst>
                  <a:gd name="txL" fmla="*/ 0 w 11"/>
                  <a:gd name="txT" fmla="*/ 0 h 39"/>
                  <a:gd name="txR" fmla="*/ 11 w 11"/>
                  <a:gd name="txB" fmla="*/ 39 h 39"/>
                </a:gdLst>
                <a:ahLst/>
                <a:cxnLst>
                  <a:cxn ang="0">
                    <a:pos x="367066" y="0"/>
                  </a:cxn>
                  <a:cxn ang="0">
                    <a:pos x="685628" y="4704500"/>
                  </a:cxn>
                </a:cxnLst>
                <a:rect l="txL" t="txT" r="txR" b="txB"/>
                <a:pathLst>
                  <a:path w="11" h="39">
                    <a:moveTo>
                      <a:pt x="6" y="0"/>
                    </a:moveTo>
                    <a:cubicBezTo>
                      <a:pt x="0" y="10"/>
                      <a:pt x="7" y="33"/>
                      <a:pt x="11" y="39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53" name="Freeform 97"/>
              <p:cNvSpPr/>
              <p:nvPr/>
            </p:nvSpPr>
            <p:spPr>
              <a:xfrm>
                <a:off x="3135" y="2953"/>
                <a:ext cx="22" cy="134"/>
              </a:xfrm>
              <a:custGeom>
                <a:avLst/>
                <a:gdLst>
                  <a:gd name="txL" fmla="*/ 0 w 8"/>
                  <a:gd name="txT" fmla="*/ 0 h 46"/>
                  <a:gd name="txR" fmla="*/ 8 w 8"/>
                  <a:gd name="txB" fmla="*/ 46 h 46"/>
                </a:gdLst>
                <a:ahLst/>
                <a:cxnLst>
                  <a:cxn ang="0">
                    <a:pos x="339881" y="0"/>
                  </a:cxn>
                  <a:cxn ang="0">
                    <a:pos x="539781" y="5889984"/>
                  </a:cxn>
                </a:cxnLst>
                <a:rect l="txL" t="txT" r="txR" b="txB"/>
                <a:pathLst>
                  <a:path w="8" h="46">
                    <a:moveTo>
                      <a:pt x="5" y="0"/>
                    </a:moveTo>
                    <a:cubicBezTo>
                      <a:pt x="0" y="12"/>
                      <a:pt x="4" y="38"/>
                      <a:pt x="8" y="46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54" name="Freeform 98"/>
              <p:cNvSpPr/>
              <p:nvPr/>
            </p:nvSpPr>
            <p:spPr>
              <a:xfrm>
                <a:off x="2768" y="3081"/>
                <a:ext cx="188" cy="261"/>
              </a:xfrm>
              <a:custGeom>
                <a:avLst/>
                <a:gdLst>
                  <a:gd name="txL" fmla="*/ 0 w 69"/>
                  <a:gd name="txT" fmla="*/ 0 h 90"/>
                  <a:gd name="txR" fmla="*/ 69 w 69"/>
                  <a:gd name="txB" fmla="*/ 90 h 90"/>
                </a:gdLst>
                <a:ahLst/>
                <a:cxnLst>
                  <a:cxn ang="0">
                    <a:pos x="0" y="0"/>
                  </a:cxn>
                  <a:cxn ang="0">
                    <a:pos x="4236795" y="10981017"/>
                  </a:cxn>
                </a:cxnLst>
                <a:rect l="txL" t="txT" r="txR" b="txB"/>
                <a:pathLst>
                  <a:path w="69" h="90">
                    <a:moveTo>
                      <a:pt x="0" y="0"/>
                    </a:moveTo>
                    <a:cubicBezTo>
                      <a:pt x="13" y="39"/>
                      <a:pt x="11" y="63"/>
                      <a:pt x="69" y="90"/>
                    </a:cubicBez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55" name="Freeform 99"/>
              <p:cNvSpPr/>
              <p:nvPr/>
            </p:nvSpPr>
            <p:spPr>
              <a:xfrm>
                <a:off x="3189" y="3386"/>
                <a:ext cx="38" cy="29"/>
              </a:xfrm>
              <a:custGeom>
                <a:avLst/>
                <a:gdLst>
                  <a:gd name="txL" fmla="*/ 0 w 14"/>
                  <a:gd name="txT" fmla="*/ 0 h 10"/>
                  <a:gd name="txR" fmla="*/ 14 w 14"/>
                  <a:gd name="txB" fmla="*/ 10 h 10"/>
                </a:gdLst>
                <a:ahLst/>
                <a:cxnLst>
                  <a:cxn ang="0">
                    <a:pos x="0" y="0"/>
                  </a:cxn>
                  <a:cxn ang="0">
                    <a:pos x="238664" y="1221259"/>
                  </a:cxn>
                </a:cxnLst>
                <a:rect l="txL" t="txT" r="txR" b="txB"/>
                <a:pathLst>
                  <a:path w="14" h="10">
                    <a:moveTo>
                      <a:pt x="0" y="0"/>
                    </a:moveTo>
                    <a:cubicBezTo>
                      <a:pt x="8" y="0"/>
                      <a:pt x="14" y="9"/>
                      <a:pt x="4" y="10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56" name="Freeform 100"/>
              <p:cNvSpPr/>
              <p:nvPr/>
            </p:nvSpPr>
            <p:spPr>
              <a:xfrm>
                <a:off x="2942" y="3075"/>
                <a:ext cx="33" cy="105"/>
              </a:xfrm>
              <a:custGeom>
                <a:avLst/>
                <a:gdLst>
                  <a:gd name="txL" fmla="*/ 0 w 12"/>
                  <a:gd name="txT" fmla="*/ 0 h 36"/>
                  <a:gd name="txR" fmla="*/ 12 w 12"/>
                  <a:gd name="txB" fmla="*/ 36 h 36"/>
                </a:gdLst>
                <a:ahLst/>
                <a:cxnLst>
                  <a:cxn ang="0">
                    <a:pos x="693286" y="0"/>
                  </a:cxn>
                  <a:cxn ang="0">
                    <a:pos x="153505" y="2980780"/>
                  </a:cxn>
                  <a:cxn ang="0">
                    <a:pos x="72647" y="4672082"/>
                  </a:cxn>
                </a:cxnLst>
                <a:rect l="txL" t="txT" r="txR" b="txB"/>
                <a:pathLst>
                  <a:path w="12" h="36">
                    <a:moveTo>
                      <a:pt x="10" y="0"/>
                    </a:moveTo>
                    <a:cubicBezTo>
                      <a:pt x="12" y="3"/>
                      <a:pt x="3" y="19"/>
                      <a:pt x="2" y="23"/>
                    </a:cubicBezTo>
                    <a:cubicBezTo>
                      <a:pt x="1" y="27"/>
                      <a:pt x="0" y="32"/>
                      <a:pt x="1" y="36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57" name="Freeform 101"/>
              <p:cNvSpPr/>
              <p:nvPr/>
            </p:nvSpPr>
            <p:spPr>
              <a:xfrm>
                <a:off x="3081" y="3101"/>
                <a:ext cx="19" cy="111"/>
              </a:xfrm>
              <a:custGeom>
                <a:avLst/>
                <a:gdLst>
                  <a:gd name="txL" fmla="*/ 0 w 7"/>
                  <a:gd name="txT" fmla="*/ 0 h 38"/>
                  <a:gd name="txR" fmla="*/ 7 w 7"/>
                  <a:gd name="txB" fmla="*/ 38 h 38"/>
                </a:gdLst>
                <a:ahLst/>
                <a:cxnLst>
                  <a:cxn ang="0">
                    <a:pos x="415880" y="0"/>
                  </a:cxn>
                  <a:cxn ang="0">
                    <a:pos x="111983" y="5013820"/>
                  </a:cxn>
                </a:cxnLst>
                <a:rect l="txL" t="txT" r="txR" b="txB"/>
                <a:pathLst>
                  <a:path w="7" h="38">
                    <a:moveTo>
                      <a:pt x="7" y="0"/>
                    </a:moveTo>
                    <a:cubicBezTo>
                      <a:pt x="1" y="7"/>
                      <a:pt x="0" y="29"/>
                      <a:pt x="2" y="38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58" name="Freeform 102"/>
              <p:cNvSpPr/>
              <p:nvPr/>
            </p:nvSpPr>
            <p:spPr>
              <a:xfrm>
                <a:off x="3184" y="3113"/>
                <a:ext cx="14" cy="113"/>
              </a:xfrm>
              <a:custGeom>
                <a:avLst/>
                <a:gdLst>
                  <a:gd name="txL" fmla="*/ 0 w 5"/>
                  <a:gd name="txT" fmla="*/ 0 h 39"/>
                  <a:gd name="txR" fmla="*/ 5 w 5"/>
                  <a:gd name="txB" fmla="*/ 39 h 39"/>
                </a:gdLst>
                <a:ahLst/>
                <a:cxnLst>
                  <a:cxn ang="0">
                    <a:pos x="83832" y="0"/>
                  </a:cxn>
                  <a:cxn ang="0">
                    <a:pos x="180712" y="4704500"/>
                  </a:cxn>
                </a:cxnLst>
                <a:rect l="txL" t="txT" r="txR" b="txB"/>
                <a:pathLst>
                  <a:path w="5" h="39">
                    <a:moveTo>
                      <a:pt x="1" y="0"/>
                    </a:moveTo>
                    <a:cubicBezTo>
                      <a:pt x="0" y="9"/>
                      <a:pt x="5" y="30"/>
                      <a:pt x="2" y="39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59" name="Freeform 103"/>
              <p:cNvSpPr/>
              <p:nvPr/>
            </p:nvSpPr>
            <p:spPr>
              <a:xfrm>
                <a:off x="3388" y="3078"/>
                <a:ext cx="33" cy="142"/>
              </a:xfrm>
              <a:custGeom>
                <a:avLst/>
                <a:gdLst>
                  <a:gd name="txL" fmla="*/ 0 w 12"/>
                  <a:gd name="txT" fmla="*/ 0 h 49"/>
                  <a:gd name="txR" fmla="*/ 12 w 12"/>
                  <a:gd name="txB" fmla="*/ 49 h 49"/>
                </a:gdLst>
                <a:ahLst/>
                <a:cxnLst>
                  <a:cxn ang="0">
                    <a:pos x="0" y="0"/>
                  </a:cxn>
                  <a:cxn ang="0">
                    <a:pos x="72647" y="1800685"/>
                  </a:cxn>
                  <a:cxn ang="0">
                    <a:pos x="817044" y="5939193"/>
                  </a:cxn>
                </a:cxnLst>
                <a:rect l="txL" t="txT" r="txR" b="txB"/>
                <a:pathLst>
                  <a:path w="12" h="49">
                    <a:moveTo>
                      <a:pt x="0" y="0"/>
                    </a:moveTo>
                    <a:cubicBezTo>
                      <a:pt x="0" y="4"/>
                      <a:pt x="0" y="9"/>
                      <a:pt x="1" y="15"/>
                    </a:cubicBezTo>
                    <a:cubicBezTo>
                      <a:pt x="4" y="27"/>
                      <a:pt x="7" y="47"/>
                      <a:pt x="12" y="49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60" name="Freeform 104"/>
              <p:cNvSpPr/>
              <p:nvPr/>
            </p:nvSpPr>
            <p:spPr>
              <a:xfrm>
                <a:off x="3483" y="3084"/>
                <a:ext cx="16" cy="113"/>
              </a:xfrm>
              <a:custGeom>
                <a:avLst/>
                <a:gdLst>
                  <a:gd name="txL" fmla="*/ 0 w 6"/>
                  <a:gd name="txT" fmla="*/ 0 h 39"/>
                  <a:gd name="txR" fmla="*/ 6 w 6"/>
                  <a:gd name="txB" fmla="*/ 39 h 39"/>
                </a:gdLst>
                <a:ahLst/>
                <a:cxnLst>
                  <a:cxn ang="0">
                    <a:pos x="0" y="0"/>
                  </a:cxn>
                  <a:cxn ang="0">
                    <a:pos x="142813" y="4704500"/>
                  </a:cxn>
                </a:cxnLst>
                <a:rect l="txL" t="txT" r="txR" b="txB"/>
                <a:pathLst>
                  <a:path w="6" h="39">
                    <a:moveTo>
                      <a:pt x="0" y="0"/>
                    </a:moveTo>
                    <a:cubicBezTo>
                      <a:pt x="4" y="7"/>
                      <a:pt x="6" y="31"/>
                      <a:pt x="3" y="39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61" name="Freeform 105"/>
              <p:cNvSpPr/>
              <p:nvPr/>
            </p:nvSpPr>
            <p:spPr>
              <a:xfrm>
                <a:off x="3499" y="3038"/>
                <a:ext cx="3" cy="2"/>
              </a:xfrm>
              <a:custGeom>
                <a:avLst/>
                <a:gdLst>
                  <a:gd name="txL" fmla="*/ 0 w 1"/>
                  <a:gd name="txT" fmla="*/ 0 h 1"/>
                  <a:gd name="txR" fmla="*/ 1 w 1"/>
                  <a:gd name="txB" fmla="*/ 1 h 1"/>
                </a:gdLst>
                <a:ahLst/>
                <a:cxnLst>
                  <a:cxn ang="0">
                    <a:pos x="177147" y="0"/>
                  </a:cxn>
                  <a:cxn ang="0">
                    <a:pos x="0" y="2048"/>
                  </a:cxn>
                </a:cxnLst>
                <a:rect l="txL" t="txT" r="txR" b="tx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62" name="Freeform 106"/>
              <p:cNvSpPr/>
              <p:nvPr/>
            </p:nvSpPr>
            <p:spPr>
              <a:xfrm>
                <a:off x="3559" y="3058"/>
                <a:ext cx="14" cy="101"/>
              </a:xfrm>
              <a:custGeom>
                <a:avLst/>
                <a:gdLst>
                  <a:gd name="txL" fmla="*/ 0 w 5"/>
                  <a:gd name="txT" fmla="*/ 0 h 35"/>
                  <a:gd name="txR" fmla="*/ 5 w 5"/>
                  <a:gd name="txB" fmla="*/ 35 h 35"/>
                </a:gdLst>
                <a:ahLst/>
                <a:cxnLst>
                  <a:cxn ang="0">
                    <a:pos x="0" y="0"/>
                  </a:cxn>
                  <a:cxn ang="0">
                    <a:pos x="329084" y="4039402"/>
                  </a:cxn>
                </a:cxnLst>
                <a:rect l="txL" t="txT" r="txR" b="txB"/>
                <a:pathLst>
                  <a:path w="5" h="35">
                    <a:moveTo>
                      <a:pt x="0" y="0"/>
                    </a:moveTo>
                    <a:cubicBezTo>
                      <a:pt x="3" y="9"/>
                      <a:pt x="5" y="30"/>
                      <a:pt x="4" y="35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63" name="Freeform 107"/>
              <p:cNvSpPr/>
              <p:nvPr/>
            </p:nvSpPr>
            <p:spPr>
              <a:xfrm>
                <a:off x="3635" y="3029"/>
                <a:ext cx="11" cy="107"/>
              </a:xfrm>
              <a:custGeom>
                <a:avLst/>
                <a:gdLst>
                  <a:gd name="txL" fmla="*/ 0 w 4"/>
                  <a:gd name="txT" fmla="*/ 0 h 37"/>
                  <a:gd name="txR" fmla="*/ 4 w 4"/>
                  <a:gd name="txB" fmla="*/ 37 h 37"/>
                </a:gdLst>
                <a:ahLst/>
                <a:cxnLst>
                  <a:cxn ang="0">
                    <a:pos x="0" y="0"/>
                  </a:cxn>
                  <a:cxn ang="0">
                    <a:pos x="196276" y="4372890"/>
                  </a:cxn>
                </a:cxnLst>
                <a:rect l="txL" t="txT" r="txR" b="txB"/>
                <a:pathLst>
                  <a:path w="4" h="37">
                    <a:moveTo>
                      <a:pt x="0" y="0"/>
                    </a:moveTo>
                    <a:cubicBezTo>
                      <a:pt x="4" y="12"/>
                      <a:pt x="4" y="30"/>
                      <a:pt x="3" y="37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64" name="Freeform 108"/>
              <p:cNvSpPr/>
              <p:nvPr/>
            </p:nvSpPr>
            <p:spPr>
              <a:xfrm>
                <a:off x="3701" y="3009"/>
                <a:ext cx="13" cy="113"/>
              </a:xfrm>
              <a:custGeom>
                <a:avLst/>
                <a:gdLst>
                  <a:gd name="txL" fmla="*/ 0 w 5"/>
                  <a:gd name="txT" fmla="*/ 0 h 39"/>
                  <a:gd name="txR" fmla="*/ 5 w 5"/>
                  <a:gd name="txB" fmla="*/ 39 h 39"/>
                </a:gdLst>
                <a:ahLst/>
                <a:cxnLst>
                  <a:cxn ang="0">
                    <a:pos x="0" y="0"/>
                  </a:cxn>
                  <a:cxn ang="0">
                    <a:pos x="114878" y="4704500"/>
                  </a:cxn>
                </a:cxnLst>
                <a:rect l="txL" t="txT" r="txR" b="txB"/>
                <a:pathLst>
                  <a:path w="5" h="39">
                    <a:moveTo>
                      <a:pt x="0" y="0"/>
                    </a:moveTo>
                    <a:cubicBezTo>
                      <a:pt x="2" y="11"/>
                      <a:pt x="5" y="36"/>
                      <a:pt x="3" y="39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65" name="Freeform 109"/>
              <p:cNvSpPr/>
              <p:nvPr/>
            </p:nvSpPr>
            <p:spPr>
              <a:xfrm>
                <a:off x="2828" y="2994"/>
                <a:ext cx="927" cy="264"/>
              </a:xfrm>
              <a:custGeom>
                <a:avLst/>
                <a:gdLst>
                  <a:gd name="txL" fmla="*/ 0 w 341"/>
                  <a:gd name="txT" fmla="*/ 0 h 91"/>
                  <a:gd name="txR" fmla="*/ 341 w 341"/>
                  <a:gd name="txB" fmla="*/ 91 h 91"/>
                </a:gdLst>
                <a:ahLst/>
                <a:cxnLst>
                  <a:cxn ang="0">
                    <a:pos x="20368151" y="0"/>
                  </a:cxn>
                  <a:cxn ang="0">
                    <a:pos x="20368151" y="3552686"/>
                  </a:cxn>
                  <a:cxn ang="0">
                    <a:pos x="19241322" y="5529607"/>
                  </a:cxn>
                  <a:cxn ang="0">
                    <a:pos x="18161652" y="5996287"/>
                  </a:cxn>
                  <a:cxn ang="0">
                    <a:pos x="17123609" y="6975298"/>
                  </a:cxn>
                  <a:cxn ang="0">
                    <a:pos x="16112130" y="7466466"/>
                  </a:cxn>
                  <a:cxn ang="0">
                    <a:pos x="14787950" y="8324425"/>
                  </a:cxn>
                  <a:cxn ang="0">
                    <a:pos x="13777330" y="9548967"/>
                  </a:cxn>
                  <a:cxn ang="0">
                    <a:pos x="13069429" y="9548967"/>
                  </a:cxn>
                  <a:cxn ang="0">
                    <a:pos x="11993380" y="10641816"/>
                  </a:cxn>
                  <a:cxn ang="0">
                    <a:pos x="10493253" y="9929359"/>
                  </a:cxn>
                  <a:cxn ang="0">
                    <a:pos x="9275529" y="10436099"/>
                  </a:cxn>
                  <a:cxn ang="0">
                    <a:pos x="7784685" y="9929359"/>
                  </a:cxn>
                  <a:cxn ang="0">
                    <a:pos x="6657785" y="10045658"/>
                  </a:cxn>
                  <a:cxn ang="0">
                    <a:pos x="5514453" y="9197760"/>
                  </a:cxn>
                  <a:cxn ang="0">
                    <a:pos x="4425892" y="9287781"/>
                  </a:cxn>
                  <a:cxn ang="0">
                    <a:pos x="2756139" y="8063187"/>
                  </a:cxn>
                  <a:cxn ang="0">
                    <a:pos x="2230696" y="7978539"/>
                  </a:cxn>
                  <a:cxn ang="0">
                    <a:pos x="1321048" y="7727652"/>
                  </a:cxn>
                  <a:cxn ang="0">
                    <a:pos x="244516" y="6622258"/>
                  </a:cxn>
                  <a:cxn ang="0">
                    <a:pos x="1255128" y="1354448"/>
                  </a:cxn>
                </a:cxnLst>
                <a:rect l="txL" t="txT" r="txR" b="txB"/>
                <a:pathLst>
                  <a:path w="341" h="91">
                    <a:moveTo>
                      <a:pt x="340" y="0"/>
                    </a:moveTo>
                    <a:cubicBezTo>
                      <a:pt x="341" y="9"/>
                      <a:pt x="341" y="22"/>
                      <a:pt x="340" y="29"/>
                    </a:cubicBezTo>
                    <a:cubicBezTo>
                      <a:pt x="337" y="34"/>
                      <a:pt x="330" y="42"/>
                      <a:pt x="321" y="45"/>
                    </a:cubicBezTo>
                    <a:cubicBezTo>
                      <a:pt x="311" y="48"/>
                      <a:pt x="308" y="49"/>
                      <a:pt x="303" y="49"/>
                    </a:cubicBezTo>
                    <a:cubicBezTo>
                      <a:pt x="297" y="48"/>
                      <a:pt x="299" y="53"/>
                      <a:pt x="286" y="57"/>
                    </a:cubicBezTo>
                    <a:cubicBezTo>
                      <a:pt x="272" y="61"/>
                      <a:pt x="276" y="53"/>
                      <a:pt x="269" y="61"/>
                    </a:cubicBezTo>
                    <a:cubicBezTo>
                      <a:pt x="262" y="69"/>
                      <a:pt x="253" y="66"/>
                      <a:pt x="247" y="68"/>
                    </a:cubicBezTo>
                    <a:cubicBezTo>
                      <a:pt x="242" y="70"/>
                      <a:pt x="242" y="76"/>
                      <a:pt x="230" y="78"/>
                    </a:cubicBezTo>
                    <a:cubicBezTo>
                      <a:pt x="219" y="80"/>
                      <a:pt x="225" y="76"/>
                      <a:pt x="218" y="78"/>
                    </a:cubicBezTo>
                    <a:cubicBezTo>
                      <a:pt x="210" y="81"/>
                      <a:pt x="213" y="83"/>
                      <a:pt x="200" y="87"/>
                    </a:cubicBezTo>
                    <a:cubicBezTo>
                      <a:pt x="188" y="91"/>
                      <a:pt x="180" y="80"/>
                      <a:pt x="175" y="81"/>
                    </a:cubicBezTo>
                    <a:cubicBezTo>
                      <a:pt x="170" y="81"/>
                      <a:pt x="172" y="83"/>
                      <a:pt x="155" y="85"/>
                    </a:cubicBezTo>
                    <a:cubicBezTo>
                      <a:pt x="137" y="87"/>
                      <a:pt x="137" y="82"/>
                      <a:pt x="130" y="81"/>
                    </a:cubicBezTo>
                    <a:cubicBezTo>
                      <a:pt x="124" y="79"/>
                      <a:pt x="121" y="83"/>
                      <a:pt x="111" y="82"/>
                    </a:cubicBezTo>
                    <a:cubicBezTo>
                      <a:pt x="100" y="80"/>
                      <a:pt x="98" y="75"/>
                      <a:pt x="92" y="75"/>
                    </a:cubicBezTo>
                    <a:cubicBezTo>
                      <a:pt x="85" y="74"/>
                      <a:pt x="88" y="76"/>
                      <a:pt x="74" y="76"/>
                    </a:cubicBezTo>
                    <a:cubicBezTo>
                      <a:pt x="60" y="76"/>
                      <a:pt x="50" y="68"/>
                      <a:pt x="46" y="66"/>
                    </a:cubicBezTo>
                    <a:cubicBezTo>
                      <a:pt x="42" y="64"/>
                      <a:pt x="37" y="65"/>
                      <a:pt x="37" y="65"/>
                    </a:cubicBezTo>
                    <a:cubicBezTo>
                      <a:pt x="37" y="65"/>
                      <a:pt x="30" y="67"/>
                      <a:pt x="22" y="63"/>
                    </a:cubicBezTo>
                    <a:cubicBezTo>
                      <a:pt x="15" y="60"/>
                      <a:pt x="6" y="61"/>
                      <a:pt x="4" y="54"/>
                    </a:cubicBezTo>
                    <a:cubicBezTo>
                      <a:pt x="0" y="42"/>
                      <a:pt x="8" y="20"/>
                      <a:pt x="21" y="11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66" name="Freeform 110"/>
              <p:cNvSpPr/>
              <p:nvPr/>
            </p:nvSpPr>
            <p:spPr>
              <a:xfrm>
                <a:off x="3747" y="2977"/>
                <a:ext cx="22" cy="101"/>
              </a:xfrm>
              <a:custGeom>
                <a:avLst/>
                <a:gdLst>
                  <a:gd name="txL" fmla="*/ 0 w 8"/>
                  <a:gd name="txT" fmla="*/ 0 h 35"/>
                  <a:gd name="txR" fmla="*/ 8 w 8"/>
                  <a:gd name="txB" fmla="*/ 35 h 35"/>
                </a:gdLst>
                <a:ahLst/>
                <a:cxnLst>
                  <a:cxn ang="0">
                    <a:pos x="539781" y="124695"/>
                  </a:cxn>
                  <a:cxn ang="0">
                    <a:pos x="0" y="0"/>
                  </a:cxn>
                  <a:cxn ang="0">
                    <a:pos x="144059" y="677996"/>
                  </a:cxn>
                  <a:cxn ang="0">
                    <a:pos x="144059" y="4039402"/>
                  </a:cxn>
                  <a:cxn ang="0">
                    <a:pos x="539781" y="124695"/>
                  </a:cxn>
                  <a:cxn ang="0">
                    <a:pos x="539781" y="124695"/>
                  </a:cxn>
                </a:cxnLst>
                <a:rect l="txL" t="txT" r="txR" b="txB"/>
                <a:pathLst>
                  <a:path w="8" h="35">
                    <a:moveTo>
                      <a:pt x="8" y="1"/>
                    </a:moveTo>
                    <a:cubicBezTo>
                      <a:pt x="5" y="2"/>
                      <a:pt x="2" y="1"/>
                      <a:pt x="0" y="0"/>
                    </a:cubicBezTo>
                    <a:cubicBezTo>
                      <a:pt x="0" y="1"/>
                      <a:pt x="2" y="6"/>
                      <a:pt x="2" y="6"/>
                    </a:cubicBezTo>
                    <a:cubicBezTo>
                      <a:pt x="3" y="17"/>
                      <a:pt x="3" y="28"/>
                      <a:pt x="2" y="35"/>
                    </a:cubicBezTo>
                    <a:cubicBezTo>
                      <a:pt x="8" y="27"/>
                      <a:pt x="8" y="16"/>
                      <a:pt x="8" y="1"/>
                    </a:cubicBezTo>
                    <a:cubicBezTo>
                      <a:pt x="8" y="1"/>
                      <a:pt x="8" y="2"/>
                      <a:pt x="8" y="1"/>
                    </a:cubicBezTo>
                    <a:close/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67" name="Freeform 111"/>
              <p:cNvSpPr/>
              <p:nvPr/>
            </p:nvSpPr>
            <p:spPr>
              <a:xfrm>
                <a:off x="3255" y="3067"/>
                <a:ext cx="54" cy="159"/>
              </a:xfrm>
              <a:custGeom>
                <a:avLst/>
                <a:gdLst>
                  <a:gd name="txL" fmla="*/ 0 w 20"/>
                  <a:gd name="txT" fmla="*/ 0 h 55"/>
                  <a:gd name="txR" fmla="*/ 20 w 20"/>
                  <a:gd name="txB" fmla="*/ 55 h 55"/>
                </a:gdLst>
                <a:ahLst/>
                <a:cxnLst>
                  <a:cxn ang="0">
                    <a:pos x="0" y="0"/>
                  </a:cxn>
                  <a:cxn ang="0">
                    <a:pos x="883729" y="6488577"/>
                  </a:cxn>
                </a:cxnLst>
                <a:rect l="txL" t="txT" r="txR" b="txB"/>
                <a:pathLst>
                  <a:path w="20" h="55">
                    <a:moveTo>
                      <a:pt x="0" y="0"/>
                    </a:moveTo>
                    <a:cubicBezTo>
                      <a:pt x="20" y="1"/>
                      <a:pt x="13" y="44"/>
                      <a:pt x="16" y="55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68" name="Freeform 112"/>
              <p:cNvSpPr/>
              <p:nvPr/>
            </p:nvSpPr>
            <p:spPr>
              <a:xfrm>
                <a:off x="3037" y="2469"/>
                <a:ext cx="38" cy="67"/>
              </a:xfrm>
              <a:custGeom>
                <a:avLst/>
                <a:gdLst>
                  <a:gd name="txL" fmla="*/ 0 w 14"/>
                  <a:gd name="txT" fmla="*/ 0 h 23"/>
                  <a:gd name="txR" fmla="*/ 14 w 14"/>
                  <a:gd name="txB" fmla="*/ 23 h 23"/>
                </a:gdLst>
                <a:ahLst/>
                <a:cxnLst>
                  <a:cxn ang="0">
                    <a:pos x="0" y="875568"/>
                  </a:cxn>
                  <a:cxn ang="0">
                    <a:pos x="479812" y="0"/>
                  </a:cxn>
                  <a:cxn ang="0">
                    <a:pos x="303954" y="2945981"/>
                  </a:cxn>
                </a:cxnLst>
                <a:rect l="txL" t="txT" r="txR" b="txB"/>
                <a:pathLst>
                  <a:path w="14" h="23">
                    <a:moveTo>
                      <a:pt x="0" y="7"/>
                    </a:moveTo>
                    <a:cubicBezTo>
                      <a:pt x="1" y="3"/>
                      <a:pt x="4" y="1"/>
                      <a:pt x="8" y="0"/>
                    </a:cubicBezTo>
                    <a:cubicBezTo>
                      <a:pt x="14" y="7"/>
                      <a:pt x="7" y="16"/>
                      <a:pt x="5" y="23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69" name="Freeform 113"/>
              <p:cNvSpPr/>
              <p:nvPr/>
            </p:nvSpPr>
            <p:spPr>
              <a:xfrm>
                <a:off x="3668" y="2301"/>
                <a:ext cx="60" cy="43"/>
              </a:xfrm>
              <a:custGeom>
                <a:avLst/>
                <a:gdLst>
                  <a:gd name="txL" fmla="*/ 0 w 22"/>
                  <a:gd name="txT" fmla="*/ 0 h 15"/>
                  <a:gd name="txR" fmla="*/ 22 w 22"/>
                  <a:gd name="txB" fmla="*/ 15 h 15"/>
                </a:gdLst>
                <a:ahLst/>
                <a:cxnLst>
                  <a:cxn ang="0">
                    <a:pos x="1368215" y="638249"/>
                  </a:cxn>
                  <a:cxn ang="0">
                    <a:pos x="318949" y="341916"/>
                  </a:cxn>
                  <a:cxn ang="0">
                    <a:pos x="434067" y="1609880"/>
                  </a:cxn>
                </a:cxnLst>
                <a:rect l="txL" t="txT" r="txR" b="txB"/>
                <a:pathLst>
                  <a:path w="22" h="15">
                    <a:moveTo>
                      <a:pt x="22" y="6"/>
                    </a:moveTo>
                    <a:cubicBezTo>
                      <a:pt x="18" y="5"/>
                      <a:pt x="9" y="0"/>
                      <a:pt x="5" y="3"/>
                    </a:cubicBezTo>
                    <a:cubicBezTo>
                      <a:pt x="0" y="6"/>
                      <a:pt x="3" y="12"/>
                      <a:pt x="7" y="15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70" name="Freeform 114"/>
              <p:cNvSpPr/>
              <p:nvPr/>
            </p:nvSpPr>
            <p:spPr>
              <a:xfrm>
                <a:off x="2561" y="1947"/>
                <a:ext cx="536" cy="131"/>
              </a:xfrm>
              <a:custGeom>
                <a:avLst/>
                <a:gdLst>
                  <a:gd name="txL" fmla="*/ 0 w 197"/>
                  <a:gd name="txT" fmla="*/ 0 h 45"/>
                  <a:gd name="txR" fmla="*/ 197 w 197"/>
                  <a:gd name="txB" fmla="*/ 45 h 45"/>
                </a:gdLst>
                <a:ahLst/>
                <a:cxnLst>
                  <a:cxn ang="0">
                    <a:pos x="0" y="4595800"/>
                  </a:cxn>
                  <a:cxn ang="0">
                    <a:pos x="736263" y="5719317"/>
                  </a:cxn>
                  <a:cxn ang="0">
                    <a:pos x="978867" y="4188521"/>
                  </a:cxn>
                  <a:cxn ang="0">
                    <a:pos x="1266954" y="4323166"/>
                  </a:cxn>
                  <a:cxn ang="0">
                    <a:pos x="1624807" y="3317133"/>
                  </a:cxn>
                  <a:cxn ang="0">
                    <a:pos x="2425963" y="526413"/>
                  </a:cxn>
                  <a:cxn ang="0">
                    <a:pos x="3694509" y="2145515"/>
                  </a:cxn>
                  <a:cxn ang="0">
                    <a:pos x="4111564" y="1923872"/>
                  </a:cxn>
                  <a:cxn ang="0">
                    <a:pos x="5024382" y="253171"/>
                  </a:cxn>
                  <a:cxn ang="0">
                    <a:pos x="6537688" y="253171"/>
                  </a:cxn>
                  <a:cxn ang="0">
                    <a:pos x="7624951" y="2145515"/>
                  </a:cxn>
                  <a:cxn ang="0">
                    <a:pos x="8295006" y="134458"/>
                  </a:cxn>
                  <a:cxn ang="0">
                    <a:pos x="8889829" y="526413"/>
                  </a:cxn>
                  <a:cxn ang="0">
                    <a:pos x="9316235" y="1783821"/>
                  </a:cxn>
                  <a:cxn ang="0">
                    <a:pos x="10052062" y="1263422"/>
                  </a:cxn>
                  <a:cxn ang="0">
                    <a:pos x="10760915" y="4461123"/>
                  </a:cxn>
                  <a:cxn ang="0">
                    <a:pos x="11562518" y="3800249"/>
                  </a:cxn>
                  <a:cxn ang="0">
                    <a:pos x="11913339" y="2671928"/>
                  </a:cxn>
                </a:cxnLst>
                <a:rect l="txL" t="txT" r="txR" b="txB"/>
                <a:pathLst>
                  <a:path w="197" h="45">
                    <a:moveTo>
                      <a:pt x="0" y="36"/>
                    </a:moveTo>
                    <a:cubicBezTo>
                      <a:pt x="5" y="37"/>
                      <a:pt x="12" y="45"/>
                      <a:pt x="12" y="45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25" y="30"/>
                      <a:pt x="27" y="26"/>
                    </a:cubicBezTo>
                    <a:cubicBezTo>
                      <a:pt x="31" y="18"/>
                      <a:pt x="34" y="12"/>
                      <a:pt x="40" y="4"/>
                    </a:cubicBezTo>
                    <a:cubicBezTo>
                      <a:pt x="45" y="9"/>
                      <a:pt x="54" y="16"/>
                      <a:pt x="61" y="17"/>
                    </a:cubicBezTo>
                    <a:cubicBezTo>
                      <a:pt x="67" y="18"/>
                      <a:pt x="63" y="20"/>
                      <a:pt x="68" y="15"/>
                    </a:cubicBezTo>
                    <a:cubicBezTo>
                      <a:pt x="74" y="11"/>
                      <a:pt x="76" y="4"/>
                      <a:pt x="83" y="2"/>
                    </a:cubicBezTo>
                    <a:cubicBezTo>
                      <a:pt x="87" y="11"/>
                      <a:pt x="103" y="4"/>
                      <a:pt x="108" y="2"/>
                    </a:cubicBezTo>
                    <a:cubicBezTo>
                      <a:pt x="121" y="0"/>
                      <a:pt x="121" y="5"/>
                      <a:pt x="126" y="17"/>
                    </a:cubicBezTo>
                    <a:cubicBezTo>
                      <a:pt x="131" y="11"/>
                      <a:pt x="134" y="9"/>
                      <a:pt x="137" y="1"/>
                    </a:cubicBezTo>
                    <a:cubicBezTo>
                      <a:pt x="140" y="4"/>
                      <a:pt x="144" y="3"/>
                      <a:pt x="147" y="4"/>
                    </a:cubicBezTo>
                    <a:cubicBezTo>
                      <a:pt x="149" y="6"/>
                      <a:pt x="152" y="14"/>
                      <a:pt x="154" y="14"/>
                    </a:cubicBezTo>
                    <a:cubicBezTo>
                      <a:pt x="158" y="15"/>
                      <a:pt x="161" y="9"/>
                      <a:pt x="166" y="10"/>
                    </a:cubicBezTo>
                    <a:cubicBezTo>
                      <a:pt x="171" y="12"/>
                      <a:pt x="175" y="31"/>
                      <a:pt x="178" y="35"/>
                    </a:cubicBezTo>
                    <a:cubicBezTo>
                      <a:pt x="182" y="32"/>
                      <a:pt x="188" y="33"/>
                      <a:pt x="191" y="30"/>
                    </a:cubicBezTo>
                    <a:cubicBezTo>
                      <a:pt x="194" y="27"/>
                      <a:pt x="192" y="23"/>
                      <a:pt x="197" y="21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71" name="Freeform 115"/>
              <p:cNvSpPr/>
              <p:nvPr/>
            </p:nvSpPr>
            <p:spPr>
              <a:xfrm>
                <a:off x="2670" y="2049"/>
                <a:ext cx="193" cy="237"/>
              </a:xfrm>
              <a:custGeom>
                <a:avLst/>
                <a:gdLst>
                  <a:gd name="txL" fmla="*/ 0 w 71"/>
                  <a:gd name="txT" fmla="*/ 0 h 82"/>
                  <a:gd name="txR" fmla="*/ 71 w 71"/>
                  <a:gd name="txB" fmla="*/ 82 h 82"/>
                </a:gdLst>
                <a:ahLst/>
                <a:cxnLst>
                  <a:cxn ang="0">
                    <a:pos x="947644" y="1295838"/>
                  </a:cxn>
                  <a:cxn ang="0">
                    <a:pos x="244449" y="1869999"/>
                  </a:cxn>
                  <a:cxn ang="0">
                    <a:pos x="1913589" y="3529468"/>
                  </a:cxn>
                  <a:cxn ang="0">
                    <a:pos x="3523794" y="6953066"/>
                  </a:cxn>
                  <a:cxn ang="0">
                    <a:pos x="4254027" y="8823070"/>
                  </a:cxn>
                </a:cxnLst>
                <a:rect l="txL" t="txT" r="txR" b="txB"/>
                <a:pathLst>
                  <a:path w="71" h="82">
                    <a:moveTo>
                      <a:pt x="16" y="11"/>
                    </a:moveTo>
                    <a:cubicBezTo>
                      <a:pt x="9" y="0"/>
                      <a:pt x="0" y="3"/>
                      <a:pt x="4" y="16"/>
                    </a:cubicBezTo>
                    <a:cubicBezTo>
                      <a:pt x="9" y="31"/>
                      <a:pt x="20" y="27"/>
                      <a:pt x="32" y="30"/>
                    </a:cubicBezTo>
                    <a:cubicBezTo>
                      <a:pt x="48" y="33"/>
                      <a:pt x="55" y="44"/>
                      <a:pt x="59" y="59"/>
                    </a:cubicBezTo>
                    <a:cubicBezTo>
                      <a:pt x="60" y="62"/>
                      <a:pt x="65" y="82"/>
                      <a:pt x="71" y="75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72" name="Freeform 116"/>
              <p:cNvSpPr/>
              <p:nvPr/>
            </p:nvSpPr>
            <p:spPr>
              <a:xfrm>
                <a:off x="2898" y="2257"/>
                <a:ext cx="177" cy="56"/>
              </a:xfrm>
              <a:custGeom>
                <a:avLst/>
                <a:gdLst>
                  <a:gd name="txL" fmla="*/ 0 w 65"/>
                  <a:gd name="txT" fmla="*/ 0 h 19"/>
                  <a:gd name="txR" fmla="*/ 65 w 65"/>
                  <a:gd name="txB" fmla="*/ 19 h 19"/>
                </a:gdLst>
                <a:ahLst/>
                <a:cxnLst>
                  <a:cxn ang="0">
                    <a:pos x="0" y="2767098"/>
                  </a:cxn>
                  <a:cxn ang="0">
                    <a:pos x="1523183" y="301637"/>
                  </a:cxn>
                  <a:cxn ang="0">
                    <a:pos x="2198443" y="740226"/>
                  </a:cxn>
                  <a:cxn ang="0">
                    <a:pos x="3969105" y="1041638"/>
                  </a:cxn>
                </a:cxnLst>
                <a:rect l="txL" t="txT" r="txR" b="txB"/>
                <a:pathLst>
                  <a:path w="65" h="19">
                    <a:moveTo>
                      <a:pt x="0" y="19"/>
                    </a:moveTo>
                    <a:cubicBezTo>
                      <a:pt x="9" y="15"/>
                      <a:pt x="17" y="5"/>
                      <a:pt x="25" y="2"/>
                    </a:cubicBezTo>
                    <a:cubicBezTo>
                      <a:pt x="31" y="0"/>
                      <a:pt x="30" y="3"/>
                      <a:pt x="36" y="5"/>
                    </a:cubicBezTo>
                    <a:cubicBezTo>
                      <a:pt x="47" y="8"/>
                      <a:pt x="55" y="1"/>
                      <a:pt x="65" y="7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73" name="Freeform 117"/>
              <p:cNvSpPr/>
              <p:nvPr/>
            </p:nvSpPr>
            <p:spPr>
              <a:xfrm>
                <a:off x="3442" y="1759"/>
                <a:ext cx="299" cy="150"/>
              </a:xfrm>
              <a:custGeom>
                <a:avLst/>
                <a:gdLst>
                  <a:gd name="txL" fmla="*/ 0 w 110"/>
                  <a:gd name="txT" fmla="*/ 0 h 52"/>
                  <a:gd name="txR" fmla="*/ 110 w 110"/>
                  <a:gd name="txB" fmla="*/ 52 h 52"/>
                </a:gdLst>
                <a:ahLst/>
                <a:cxnLst>
                  <a:cxn ang="0">
                    <a:pos x="0" y="5311408"/>
                  </a:cxn>
                  <a:cxn ang="0">
                    <a:pos x="1013186" y="5062500"/>
                  </a:cxn>
                  <a:cxn ang="0">
                    <a:pos x="2088504" y="5863456"/>
                  </a:cxn>
                  <a:cxn ang="0">
                    <a:pos x="2932685" y="5863456"/>
                  </a:cxn>
                  <a:cxn ang="0">
                    <a:pos x="3474337" y="4591731"/>
                  </a:cxn>
                  <a:cxn ang="0">
                    <a:pos x="4497300" y="4146597"/>
                  </a:cxn>
                  <a:cxn ang="0">
                    <a:pos x="4779969" y="2752249"/>
                  </a:cxn>
                  <a:cxn ang="0">
                    <a:pos x="5506724" y="1591800"/>
                  </a:cxn>
                  <a:cxn ang="0">
                    <a:pos x="6165897" y="676474"/>
                  </a:cxn>
                  <a:cxn ang="0">
                    <a:pos x="6585639" y="0"/>
                  </a:cxn>
                </a:cxnLst>
                <a:rect l="txL" t="txT" r="txR" b="txB"/>
                <a:pathLst>
                  <a:path w="110" h="52">
                    <a:moveTo>
                      <a:pt x="0" y="46"/>
                    </a:moveTo>
                    <a:cubicBezTo>
                      <a:pt x="5" y="47"/>
                      <a:pt x="12" y="43"/>
                      <a:pt x="17" y="44"/>
                    </a:cubicBezTo>
                    <a:cubicBezTo>
                      <a:pt x="24" y="46"/>
                      <a:pt x="25" y="52"/>
                      <a:pt x="35" y="51"/>
                    </a:cubicBezTo>
                    <a:cubicBezTo>
                      <a:pt x="38" y="51"/>
                      <a:pt x="46" y="52"/>
                      <a:pt x="49" y="51"/>
                    </a:cubicBezTo>
                    <a:cubicBezTo>
                      <a:pt x="55" y="48"/>
                      <a:pt x="53" y="43"/>
                      <a:pt x="58" y="40"/>
                    </a:cubicBezTo>
                    <a:cubicBezTo>
                      <a:pt x="64" y="36"/>
                      <a:pt x="70" y="41"/>
                      <a:pt x="75" y="36"/>
                    </a:cubicBezTo>
                    <a:cubicBezTo>
                      <a:pt x="77" y="33"/>
                      <a:pt x="78" y="27"/>
                      <a:pt x="80" y="24"/>
                    </a:cubicBezTo>
                    <a:cubicBezTo>
                      <a:pt x="83" y="20"/>
                      <a:pt x="87" y="16"/>
                      <a:pt x="92" y="14"/>
                    </a:cubicBezTo>
                    <a:cubicBezTo>
                      <a:pt x="98" y="10"/>
                      <a:pt x="98" y="11"/>
                      <a:pt x="103" y="6"/>
                    </a:cubicBezTo>
                    <a:cubicBezTo>
                      <a:pt x="106" y="3"/>
                      <a:pt x="107" y="1"/>
                      <a:pt x="110" y="0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74" name="Freeform 118"/>
              <p:cNvSpPr/>
              <p:nvPr/>
            </p:nvSpPr>
            <p:spPr>
              <a:xfrm>
                <a:off x="3592" y="1880"/>
                <a:ext cx="16" cy="186"/>
              </a:xfrm>
              <a:custGeom>
                <a:avLst/>
                <a:gdLst>
                  <a:gd name="txL" fmla="*/ 0 w 6"/>
                  <a:gd name="txT" fmla="*/ 0 h 64"/>
                  <a:gd name="txR" fmla="*/ 6 w 6"/>
                  <a:gd name="txB" fmla="*/ 64 h 64"/>
                </a:gdLst>
                <a:ahLst/>
                <a:cxnLst>
                  <a:cxn ang="0">
                    <a:pos x="89144" y="0"/>
                  </a:cxn>
                  <a:cxn ang="0">
                    <a:pos x="196757" y="1241884"/>
                  </a:cxn>
                  <a:cxn ang="0">
                    <a:pos x="196757" y="2498741"/>
                  </a:cxn>
                  <a:cxn ang="0">
                    <a:pos x="0" y="3740701"/>
                  </a:cxn>
                  <a:cxn ang="0">
                    <a:pos x="196757" y="4850542"/>
                  </a:cxn>
                  <a:cxn ang="0">
                    <a:pos x="142813" y="5756126"/>
                  </a:cxn>
                  <a:cxn ang="0">
                    <a:pos x="294515" y="6626319"/>
                  </a:cxn>
                  <a:cxn ang="0">
                    <a:pos x="0" y="8001318"/>
                  </a:cxn>
                </a:cxnLst>
                <a:rect l="txL" t="txT" r="txR" b="txB"/>
                <a:pathLst>
                  <a:path w="6" h="64">
                    <a:moveTo>
                      <a:pt x="2" y="0"/>
                    </a:moveTo>
                    <a:cubicBezTo>
                      <a:pt x="1" y="5"/>
                      <a:pt x="3" y="6"/>
                      <a:pt x="4" y="10"/>
                    </a:cubicBezTo>
                    <a:cubicBezTo>
                      <a:pt x="5" y="17"/>
                      <a:pt x="6" y="13"/>
                      <a:pt x="4" y="20"/>
                    </a:cubicBezTo>
                    <a:cubicBezTo>
                      <a:pt x="3" y="24"/>
                      <a:pt x="0" y="24"/>
                      <a:pt x="0" y="30"/>
                    </a:cubicBezTo>
                    <a:cubicBezTo>
                      <a:pt x="1" y="33"/>
                      <a:pt x="3" y="36"/>
                      <a:pt x="4" y="39"/>
                    </a:cubicBezTo>
                    <a:cubicBezTo>
                      <a:pt x="4" y="42"/>
                      <a:pt x="3" y="44"/>
                      <a:pt x="3" y="46"/>
                    </a:cubicBezTo>
                    <a:cubicBezTo>
                      <a:pt x="4" y="48"/>
                      <a:pt x="6" y="53"/>
                      <a:pt x="6" y="53"/>
                    </a:cubicBezTo>
                    <a:cubicBezTo>
                      <a:pt x="6" y="59"/>
                      <a:pt x="4" y="60"/>
                      <a:pt x="0" y="64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75" name="Freeform 119"/>
              <p:cNvSpPr/>
              <p:nvPr/>
            </p:nvSpPr>
            <p:spPr>
              <a:xfrm>
                <a:off x="2175" y="2736"/>
                <a:ext cx="84" cy="61"/>
              </a:xfrm>
              <a:custGeom>
                <a:avLst/>
                <a:gdLst>
                  <a:gd name="txL" fmla="*/ 0 w 31"/>
                  <a:gd name="txT" fmla="*/ 0 h 21"/>
                  <a:gd name="txR" fmla="*/ 31 w 31"/>
                  <a:gd name="txB" fmla="*/ 21 h 21"/>
                </a:gdLst>
                <a:ahLst/>
                <a:cxnLst>
                  <a:cxn ang="0">
                    <a:pos x="0" y="2224955"/>
                  </a:cxn>
                  <a:cxn ang="0">
                    <a:pos x="1796614" y="2605266"/>
                  </a:cxn>
                </a:cxnLst>
                <a:rect l="txL" t="txT" r="txR" b="txB"/>
                <a:pathLst>
                  <a:path w="31" h="21">
                    <a:moveTo>
                      <a:pt x="0" y="18"/>
                    </a:moveTo>
                    <a:cubicBezTo>
                      <a:pt x="7" y="0"/>
                      <a:pt x="27" y="3"/>
                      <a:pt x="31" y="21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76" name="Freeform 120"/>
              <p:cNvSpPr/>
              <p:nvPr/>
            </p:nvSpPr>
            <p:spPr>
              <a:xfrm>
                <a:off x="3361" y="3055"/>
                <a:ext cx="19" cy="6"/>
              </a:xfrm>
              <a:custGeom>
                <a:avLst/>
                <a:gdLst>
                  <a:gd name="txL" fmla="*/ 0 w 7"/>
                  <a:gd name="txT" fmla="*/ 0 h 2"/>
                  <a:gd name="txR" fmla="*/ 7 w 7"/>
                  <a:gd name="txB" fmla="*/ 2 h 2"/>
                </a:gdLst>
                <a:ahLst/>
                <a:cxnLst>
                  <a:cxn ang="0">
                    <a:pos x="415880" y="177147"/>
                  </a:cxn>
                  <a:cxn ang="0">
                    <a:pos x="0" y="354294"/>
                  </a:cxn>
                </a:cxnLst>
                <a:rect l="txL" t="txT" r="txR" b="txB"/>
                <a:pathLst>
                  <a:path w="7" h="2">
                    <a:moveTo>
                      <a:pt x="7" y="1"/>
                    </a:moveTo>
                    <a:cubicBezTo>
                      <a:pt x="5" y="0"/>
                      <a:pt x="1" y="1"/>
                      <a:pt x="0" y="2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77" name="Freeform 121"/>
              <p:cNvSpPr/>
              <p:nvPr/>
            </p:nvSpPr>
            <p:spPr>
              <a:xfrm>
                <a:off x="2890" y="3304"/>
                <a:ext cx="68" cy="64"/>
              </a:xfrm>
              <a:custGeom>
                <a:avLst/>
                <a:gdLst>
                  <a:gd name="txL" fmla="*/ 0 w 25"/>
                  <a:gd name="txT" fmla="*/ 0 h 22"/>
                  <a:gd name="txR" fmla="*/ 25 w 25"/>
                  <a:gd name="txB" fmla="*/ 22 h 22"/>
                </a:gdLst>
                <a:ahLst/>
                <a:cxnLst>
                  <a:cxn ang="0">
                    <a:pos x="1150125" y="2046807"/>
                  </a:cxn>
                  <a:cxn ang="0">
                    <a:pos x="977106" y="867378"/>
                  </a:cxn>
                  <a:cxn ang="0">
                    <a:pos x="488036" y="2775386"/>
                  </a:cxn>
                  <a:cxn ang="0">
                    <a:pos x="668668" y="0"/>
                  </a:cxn>
                </a:cxnLst>
                <a:rect l="txL" t="txT" r="txR" b="txB"/>
                <a:pathLst>
                  <a:path w="25" h="22">
                    <a:moveTo>
                      <a:pt x="19" y="16"/>
                    </a:moveTo>
                    <a:cubicBezTo>
                      <a:pt x="25" y="11"/>
                      <a:pt x="24" y="4"/>
                      <a:pt x="16" y="7"/>
                    </a:cubicBezTo>
                    <a:cubicBezTo>
                      <a:pt x="9" y="9"/>
                      <a:pt x="13" y="17"/>
                      <a:pt x="8" y="22"/>
                    </a:cubicBezTo>
                    <a:cubicBezTo>
                      <a:pt x="0" y="17"/>
                      <a:pt x="7" y="5"/>
                      <a:pt x="11" y="0"/>
                    </a:cubicBezTo>
                  </a:path>
                </a:pathLst>
              </a:custGeom>
              <a:noFill/>
              <a:ln w="17463" cap="flat" cmpd="sng">
                <a:solidFill>
                  <a:srgbClr val="FFECC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78" name="Freeform 122"/>
              <p:cNvSpPr/>
              <p:nvPr/>
            </p:nvSpPr>
            <p:spPr>
              <a:xfrm>
                <a:off x="2398" y="1799"/>
                <a:ext cx="33" cy="29"/>
              </a:xfrm>
              <a:custGeom>
                <a:avLst/>
                <a:gdLst>
                  <a:gd name="txL" fmla="*/ 0 w 12"/>
                  <a:gd name="txT" fmla="*/ 0 h 10"/>
                  <a:gd name="txR" fmla="*/ 12 w 12"/>
                  <a:gd name="txB" fmla="*/ 10 h 10"/>
                </a:gdLst>
                <a:ahLst/>
                <a:cxnLst>
                  <a:cxn ang="0">
                    <a:pos x="0" y="1221259"/>
                  </a:cxn>
                  <a:cxn ang="0">
                    <a:pos x="817044" y="0"/>
                  </a:cxn>
                </a:cxnLst>
                <a:rect l="txL" t="txT" r="txR" b="txB"/>
                <a:pathLst>
                  <a:path w="12" h="10">
                    <a:moveTo>
                      <a:pt x="0" y="10"/>
                    </a:moveTo>
                    <a:cubicBezTo>
                      <a:pt x="4" y="7"/>
                      <a:pt x="8" y="3"/>
                      <a:pt x="12" y="0"/>
                    </a:cubicBezTo>
                  </a:path>
                </a:pathLst>
              </a:custGeom>
              <a:noFill/>
              <a:ln w="17463" cap="flat" cmpd="sng">
                <a:solidFill>
                  <a:srgbClr val="FFECC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79" name="Freeform 123"/>
              <p:cNvSpPr/>
              <p:nvPr/>
            </p:nvSpPr>
            <p:spPr>
              <a:xfrm>
                <a:off x="2888" y="1730"/>
                <a:ext cx="29" cy="32"/>
              </a:xfrm>
              <a:custGeom>
                <a:avLst/>
                <a:gdLst>
                  <a:gd name="txL" fmla="*/ 0 w 11"/>
                  <a:gd name="txT" fmla="*/ 0 h 11"/>
                  <a:gd name="txR" fmla="*/ 11 w 11"/>
                  <a:gd name="txB" fmla="*/ 11 h 11"/>
                </a:gdLst>
                <a:ahLst/>
                <a:cxnLst>
                  <a:cxn ang="0">
                    <a:pos x="424726" y="1389280"/>
                  </a:cxn>
                  <a:cxn ang="0">
                    <a:pos x="128270" y="0"/>
                  </a:cxn>
                  <a:cxn ang="0">
                    <a:pos x="48654" y="1251540"/>
                  </a:cxn>
                </a:cxnLst>
                <a:rect l="txL" t="txT" r="txR" b="txB"/>
                <a:pathLst>
                  <a:path w="11" h="11">
                    <a:moveTo>
                      <a:pt x="10" y="11"/>
                    </a:moveTo>
                    <a:cubicBezTo>
                      <a:pt x="11" y="6"/>
                      <a:pt x="7" y="2"/>
                      <a:pt x="3" y="0"/>
                    </a:cubicBezTo>
                    <a:cubicBezTo>
                      <a:pt x="1" y="3"/>
                      <a:pt x="0" y="7"/>
                      <a:pt x="1" y="10"/>
                    </a:cubicBezTo>
                  </a:path>
                </a:pathLst>
              </a:custGeom>
              <a:noFill/>
              <a:ln w="17463" cap="flat" cmpd="sng">
                <a:solidFill>
                  <a:srgbClr val="FFECC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80" name="Freeform 124"/>
              <p:cNvSpPr/>
              <p:nvPr/>
            </p:nvSpPr>
            <p:spPr>
              <a:xfrm>
                <a:off x="3372" y="2075"/>
                <a:ext cx="43" cy="49"/>
              </a:xfrm>
              <a:custGeom>
                <a:avLst/>
                <a:gdLst>
                  <a:gd name="txL" fmla="*/ 0 w 16"/>
                  <a:gd name="txT" fmla="*/ 0 h 17"/>
                  <a:gd name="txR" fmla="*/ 16 w 16"/>
                  <a:gd name="txB" fmla="*/ 17 h 17"/>
                </a:gdLst>
                <a:ahLst/>
                <a:cxnLst>
                  <a:cxn ang="0">
                    <a:pos x="848489" y="1029937"/>
                  </a:cxn>
                  <a:cxn ang="0">
                    <a:pos x="533450" y="1933577"/>
                  </a:cxn>
                </a:cxnLst>
                <a:rect l="txL" t="txT" r="txR" b="txB"/>
                <a:pathLst>
                  <a:path w="16" h="17">
                    <a:moveTo>
                      <a:pt x="16" y="9"/>
                    </a:moveTo>
                    <a:cubicBezTo>
                      <a:pt x="9" y="0"/>
                      <a:pt x="0" y="10"/>
                      <a:pt x="10" y="17"/>
                    </a:cubicBezTo>
                  </a:path>
                </a:pathLst>
              </a:custGeom>
              <a:noFill/>
              <a:ln w="17463" cap="flat" cmpd="sng">
                <a:solidFill>
                  <a:srgbClr val="FFECC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81" name="Freeform 125"/>
              <p:cNvSpPr/>
              <p:nvPr/>
            </p:nvSpPr>
            <p:spPr>
              <a:xfrm>
                <a:off x="3714" y="2301"/>
                <a:ext cx="8" cy="17"/>
              </a:xfrm>
              <a:custGeom>
                <a:avLst/>
                <a:gdLst>
                  <a:gd name="txL" fmla="*/ 0 w 3"/>
                  <a:gd name="txT" fmla="*/ 0 h 6"/>
                  <a:gd name="txR" fmla="*/ 3 w 3"/>
                  <a:gd name="txB" fmla="*/ 6 h 6"/>
                </a:gdLst>
                <a:ahLst/>
                <a:cxnLst>
                  <a:cxn ang="0">
                    <a:pos x="0" y="564400"/>
                  </a:cxn>
                  <a:cxn ang="0">
                    <a:pos x="142813" y="0"/>
                  </a:cxn>
                </a:cxnLst>
                <a:rect l="txL" t="txT" r="txR" b="txB"/>
                <a:pathLst>
                  <a:path w="3" h="6">
                    <a:moveTo>
                      <a:pt x="0" y="6"/>
                    </a:moveTo>
                    <a:cubicBezTo>
                      <a:pt x="1" y="4"/>
                      <a:pt x="2" y="2"/>
                      <a:pt x="3" y="0"/>
                    </a:cubicBezTo>
                  </a:path>
                </a:pathLst>
              </a:custGeom>
              <a:noFill/>
              <a:ln w="17463" cap="flat" cmpd="sng">
                <a:solidFill>
                  <a:srgbClr val="FFECC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82" name="Freeform 126"/>
              <p:cNvSpPr/>
              <p:nvPr/>
            </p:nvSpPr>
            <p:spPr>
              <a:xfrm>
                <a:off x="3703" y="2431"/>
                <a:ext cx="38" cy="44"/>
              </a:xfrm>
              <a:custGeom>
                <a:avLst/>
                <a:gdLst>
                  <a:gd name="txL" fmla="*/ 0 w 14"/>
                  <a:gd name="txT" fmla="*/ 0 h 15"/>
                  <a:gd name="txR" fmla="*/ 14 w 14"/>
                  <a:gd name="txB" fmla="*/ 15 h 15"/>
                </a:gdLst>
                <a:ahLst/>
                <a:cxnLst>
                  <a:cxn ang="0">
                    <a:pos x="0" y="0"/>
                  </a:cxn>
                  <a:cxn ang="0">
                    <a:pos x="0" y="1513676"/>
                  </a:cxn>
                </a:cxnLst>
                <a:rect l="txL" t="txT" r="txR" b="txB"/>
                <a:pathLst>
                  <a:path w="14" h="15">
                    <a:moveTo>
                      <a:pt x="0" y="0"/>
                    </a:moveTo>
                    <a:cubicBezTo>
                      <a:pt x="14" y="4"/>
                      <a:pt x="8" y="15"/>
                      <a:pt x="0" y="11"/>
                    </a:cubicBezTo>
                  </a:path>
                </a:pathLst>
              </a:custGeom>
              <a:noFill/>
              <a:ln w="17463" cap="flat" cmpd="sng">
                <a:solidFill>
                  <a:srgbClr val="FFECC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83" name="Freeform 127"/>
              <p:cNvSpPr/>
              <p:nvPr/>
            </p:nvSpPr>
            <p:spPr>
              <a:xfrm>
                <a:off x="3048" y="2521"/>
                <a:ext cx="27" cy="6"/>
              </a:xfrm>
              <a:custGeom>
                <a:avLst/>
                <a:gdLst>
                  <a:gd name="txL" fmla="*/ 0 w 10"/>
                  <a:gd name="txT" fmla="*/ 0 h 2"/>
                  <a:gd name="txR" fmla="*/ 10 w 10"/>
                  <a:gd name="txB" fmla="*/ 2 h 2"/>
                </a:gdLst>
                <a:ahLst/>
                <a:cxnLst>
                  <a:cxn ang="0">
                    <a:pos x="0" y="0"/>
                  </a:cxn>
                  <a:cxn ang="0">
                    <a:pos x="556321" y="354294"/>
                  </a:cxn>
                </a:cxnLst>
                <a:rect l="txL" t="txT" r="txR" b="txB"/>
                <a:pathLst>
                  <a:path w="10" h="2">
                    <a:moveTo>
                      <a:pt x="0" y="0"/>
                    </a:moveTo>
                    <a:cubicBezTo>
                      <a:pt x="4" y="0"/>
                      <a:pt x="7" y="1"/>
                      <a:pt x="10" y="2"/>
                    </a:cubicBezTo>
                  </a:path>
                </a:pathLst>
              </a:custGeom>
              <a:noFill/>
              <a:ln w="17463" cap="flat" cmpd="sng">
                <a:solidFill>
                  <a:srgbClr val="FFECC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84" name="Freeform 128"/>
              <p:cNvSpPr/>
              <p:nvPr/>
            </p:nvSpPr>
            <p:spPr>
              <a:xfrm>
                <a:off x="2814" y="2736"/>
                <a:ext cx="27" cy="26"/>
              </a:xfrm>
              <a:custGeom>
                <a:avLst/>
                <a:gdLst>
                  <a:gd name="txL" fmla="*/ 0 w 10"/>
                  <a:gd name="txT" fmla="*/ 0 h 9"/>
                  <a:gd name="txR" fmla="*/ 10 w 10"/>
                  <a:gd name="txB" fmla="*/ 9 h 9"/>
                </a:gdLst>
                <a:ahLst/>
                <a:cxnLst>
                  <a:cxn ang="0">
                    <a:pos x="327307" y="1052775"/>
                  </a:cxn>
                  <a:cxn ang="0">
                    <a:pos x="390139" y="0"/>
                  </a:cxn>
                  <a:cxn ang="0">
                    <a:pos x="0" y="562573"/>
                  </a:cxn>
                </a:cxnLst>
                <a:rect l="txL" t="txT" r="txR" b="txB"/>
                <a:pathLst>
                  <a:path w="10" h="9">
                    <a:moveTo>
                      <a:pt x="6" y="9"/>
                    </a:moveTo>
                    <a:cubicBezTo>
                      <a:pt x="9" y="6"/>
                      <a:pt x="10" y="3"/>
                      <a:pt x="7" y="0"/>
                    </a:cubicBezTo>
                    <a:cubicBezTo>
                      <a:pt x="4" y="0"/>
                      <a:pt x="1" y="2"/>
                      <a:pt x="0" y="5"/>
                    </a:cubicBezTo>
                  </a:path>
                </a:pathLst>
              </a:custGeom>
              <a:noFill/>
              <a:ln w="17463" cap="flat" cmpd="sng">
                <a:solidFill>
                  <a:srgbClr val="FFECC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85" name="Freeform 129"/>
              <p:cNvSpPr/>
              <p:nvPr/>
            </p:nvSpPr>
            <p:spPr>
              <a:xfrm>
                <a:off x="2137" y="2768"/>
                <a:ext cx="11" cy="11"/>
              </a:xfrm>
              <a:custGeom>
                <a:avLst/>
                <a:gdLst>
                  <a:gd name="txL" fmla="*/ 0 w 4"/>
                  <a:gd name="txT" fmla="*/ 0 h 4"/>
                  <a:gd name="txR" fmla="*/ 4 w 4"/>
                  <a:gd name="txB" fmla="*/ 4 h 4"/>
                </a:gdLst>
                <a:ahLst/>
                <a:cxnLst>
                  <a:cxn ang="0">
                    <a:pos x="267652" y="267652"/>
                  </a:cxn>
                  <a:cxn ang="0">
                    <a:pos x="0" y="0"/>
                  </a:cxn>
                </a:cxnLst>
                <a:rect l="txL" t="txT" r="txR" b="txB"/>
                <a:pathLst>
                  <a:path w="4" h="4">
                    <a:moveTo>
                      <a:pt x="4" y="4"/>
                    </a:moveTo>
                    <a:cubicBezTo>
                      <a:pt x="3" y="3"/>
                      <a:pt x="2" y="1"/>
                      <a:pt x="0" y="0"/>
                    </a:cubicBezTo>
                  </a:path>
                </a:pathLst>
              </a:custGeom>
              <a:noFill/>
              <a:ln w="17463" cap="flat" cmpd="sng">
                <a:solidFill>
                  <a:srgbClr val="FFECC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86" name="Freeform 130"/>
              <p:cNvSpPr/>
              <p:nvPr/>
            </p:nvSpPr>
            <p:spPr>
              <a:xfrm>
                <a:off x="1903" y="2643"/>
                <a:ext cx="65" cy="41"/>
              </a:xfrm>
              <a:custGeom>
                <a:avLst/>
                <a:gdLst>
                  <a:gd name="txL" fmla="*/ 0 w 24"/>
                  <a:gd name="txT" fmla="*/ 0 h 14"/>
                  <a:gd name="txR" fmla="*/ 24 w 24"/>
                  <a:gd name="txB" fmla="*/ 14 h 14"/>
                </a:gdLst>
                <a:ahLst/>
                <a:cxnLst>
                  <a:cxn ang="0">
                    <a:pos x="698143" y="140630"/>
                  </a:cxn>
                  <a:cxn ang="0">
                    <a:pos x="1042343" y="0"/>
                  </a:cxn>
                </a:cxnLst>
                <a:rect l="txL" t="txT" r="txR" b="txB"/>
                <a:pathLst>
                  <a:path w="24" h="14">
                    <a:moveTo>
                      <a:pt x="12" y="1"/>
                    </a:moveTo>
                    <a:cubicBezTo>
                      <a:pt x="0" y="14"/>
                      <a:pt x="24" y="13"/>
                      <a:pt x="18" y="0"/>
                    </a:cubicBezTo>
                  </a:path>
                </a:pathLst>
              </a:custGeom>
              <a:noFill/>
              <a:ln w="17463" cap="flat" cmpd="sng">
                <a:solidFill>
                  <a:srgbClr val="FFECC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87" name="Freeform 131"/>
              <p:cNvSpPr/>
              <p:nvPr/>
            </p:nvSpPr>
            <p:spPr>
              <a:xfrm>
                <a:off x="3521" y="3261"/>
                <a:ext cx="60" cy="75"/>
              </a:xfrm>
              <a:custGeom>
                <a:avLst/>
                <a:gdLst>
                  <a:gd name="txL" fmla="*/ 0 w 22"/>
                  <a:gd name="txT" fmla="*/ 0 h 26"/>
                  <a:gd name="txR" fmla="*/ 22 w 22"/>
                  <a:gd name="txB" fmla="*/ 26 h 26"/>
                </a:gdLst>
                <a:ahLst/>
                <a:cxnLst>
                  <a:cxn ang="0">
                    <a:pos x="67448" y="910985"/>
                  </a:cxn>
                  <a:cxn ang="0">
                    <a:pos x="434067" y="0"/>
                  </a:cxn>
                  <a:cxn ang="0">
                    <a:pos x="183949" y="1519307"/>
                  </a:cxn>
                  <a:cxn ang="0">
                    <a:pos x="501679" y="2986774"/>
                  </a:cxn>
                </a:cxnLst>
                <a:rect l="txL" t="txT" r="txR" b="txB"/>
                <a:pathLst>
                  <a:path w="22" h="26">
                    <a:moveTo>
                      <a:pt x="1" y="8"/>
                    </a:moveTo>
                    <a:cubicBezTo>
                      <a:pt x="0" y="3"/>
                      <a:pt x="3" y="1"/>
                      <a:pt x="7" y="0"/>
                    </a:cubicBezTo>
                    <a:cubicBezTo>
                      <a:pt x="9" y="5"/>
                      <a:pt x="6" y="9"/>
                      <a:pt x="3" y="13"/>
                    </a:cubicBezTo>
                    <a:cubicBezTo>
                      <a:pt x="18" y="9"/>
                      <a:pt x="22" y="20"/>
                      <a:pt x="8" y="26"/>
                    </a:cubicBezTo>
                  </a:path>
                </a:pathLst>
              </a:custGeom>
              <a:noFill/>
              <a:ln w="17463" cap="flat" cmpd="sng">
                <a:solidFill>
                  <a:srgbClr val="FFECC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88" name="Freeform 132"/>
              <p:cNvSpPr/>
              <p:nvPr/>
            </p:nvSpPr>
            <p:spPr>
              <a:xfrm>
                <a:off x="3660" y="3217"/>
                <a:ext cx="22" cy="12"/>
              </a:xfrm>
              <a:custGeom>
                <a:avLst/>
                <a:gdLst>
                  <a:gd name="txL" fmla="*/ 0 w 8"/>
                  <a:gd name="txT" fmla="*/ 0 h 4"/>
                  <a:gd name="txR" fmla="*/ 8 w 8"/>
                  <a:gd name="txB" fmla="*/ 4 h 4"/>
                </a:gdLst>
                <a:ahLst/>
                <a:cxnLst>
                  <a:cxn ang="0">
                    <a:pos x="539781" y="177147"/>
                  </a:cxn>
                  <a:cxn ang="0">
                    <a:pos x="0" y="708588"/>
                  </a:cxn>
                </a:cxnLst>
                <a:rect l="txL" t="txT" r="txR" b="txB"/>
                <a:pathLst>
                  <a:path w="8" h="4">
                    <a:moveTo>
                      <a:pt x="8" y="1"/>
                    </a:moveTo>
                    <a:cubicBezTo>
                      <a:pt x="5" y="0"/>
                      <a:pt x="1" y="0"/>
                      <a:pt x="0" y="4"/>
                    </a:cubicBezTo>
                  </a:path>
                </a:pathLst>
              </a:custGeom>
              <a:noFill/>
              <a:ln w="17463" cap="flat" cmpd="sng">
                <a:solidFill>
                  <a:srgbClr val="FFECC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89" name="Freeform 133"/>
              <p:cNvSpPr/>
              <p:nvPr/>
            </p:nvSpPr>
            <p:spPr>
              <a:xfrm>
                <a:off x="3537" y="3429"/>
                <a:ext cx="44" cy="58"/>
              </a:xfrm>
              <a:custGeom>
                <a:avLst/>
                <a:gdLst>
                  <a:gd name="txL" fmla="*/ 0 w 16"/>
                  <a:gd name="txT" fmla="*/ 0 h 20"/>
                  <a:gd name="txR" fmla="*/ 16 w 16"/>
                  <a:gd name="txB" fmla="*/ 20 h 20"/>
                </a:gdLst>
                <a:ahLst/>
                <a:cxnLst>
                  <a:cxn ang="0">
                    <a:pos x="0" y="1090330"/>
                  </a:cxn>
                  <a:cxn ang="0">
                    <a:pos x="267652" y="0"/>
                  </a:cxn>
                </a:cxnLst>
                <a:rect l="txL" t="txT" r="txR" b="txB"/>
                <a:pathLst>
                  <a:path w="16" h="20">
                    <a:moveTo>
                      <a:pt x="0" y="9"/>
                    </a:moveTo>
                    <a:cubicBezTo>
                      <a:pt x="6" y="20"/>
                      <a:pt x="16" y="6"/>
                      <a:pt x="4" y="0"/>
                    </a:cubicBezTo>
                  </a:path>
                </a:pathLst>
              </a:custGeom>
              <a:noFill/>
              <a:ln w="17463" cap="flat" cmpd="sng">
                <a:solidFill>
                  <a:srgbClr val="FFECC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90" name="Freeform 134"/>
              <p:cNvSpPr/>
              <p:nvPr/>
            </p:nvSpPr>
            <p:spPr>
              <a:xfrm>
                <a:off x="3684" y="3371"/>
                <a:ext cx="25" cy="12"/>
              </a:xfrm>
              <a:custGeom>
                <a:avLst/>
                <a:gdLst>
                  <a:gd name="txL" fmla="*/ 0 w 9"/>
                  <a:gd name="txT" fmla="*/ 0 h 4"/>
                  <a:gd name="txR" fmla="*/ 9 w 9"/>
                  <a:gd name="txB" fmla="*/ 4 h 4"/>
                </a:gdLst>
                <a:ahLst/>
                <a:cxnLst>
                  <a:cxn ang="0">
                    <a:pos x="680386" y="0"/>
                  </a:cxn>
                  <a:cxn ang="0">
                    <a:pos x="0" y="708588"/>
                  </a:cxn>
                </a:cxnLst>
                <a:rect l="txL" t="txT" r="txR" b="txB"/>
                <a:pathLst>
                  <a:path w="9" h="4">
                    <a:moveTo>
                      <a:pt x="9" y="0"/>
                    </a:moveTo>
                    <a:cubicBezTo>
                      <a:pt x="7" y="2"/>
                      <a:pt x="4" y="4"/>
                      <a:pt x="0" y="4"/>
                    </a:cubicBezTo>
                  </a:path>
                </a:pathLst>
              </a:custGeom>
              <a:noFill/>
              <a:ln w="17463" cap="flat" cmpd="sng">
                <a:solidFill>
                  <a:srgbClr val="FFECC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91" name="Freeform 135"/>
              <p:cNvSpPr/>
              <p:nvPr/>
            </p:nvSpPr>
            <p:spPr>
              <a:xfrm>
                <a:off x="3325" y="3264"/>
                <a:ext cx="17" cy="35"/>
              </a:xfrm>
              <a:custGeom>
                <a:avLst/>
                <a:gdLst>
                  <a:gd name="txL" fmla="*/ 0 w 6"/>
                  <a:gd name="txT" fmla="*/ 0 h 12"/>
                  <a:gd name="txR" fmla="*/ 6 w 6"/>
                  <a:gd name="txB" fmla="*/ 12 h 12"/>
                </a:gdLst>
                <a:ahLst/>
                <a:cxnLst>
                  <a:cxn ang="0">
                    <a:pos x="564400" y="0"/>
                  </a:cxn>
                  <a:cxn ang="0">
                    <a:pos x="0" y="1555190"/>
                  </a:cxn>
                </a:cxnLst>
                <a:rect l="txL" t="txT" r="txR" b="txB"/>
                <a:pathLst>
                  <a:path w="6" h="12">
                    <a:moveTo>
                      <a:pt x="6" y="0"/>
                    </a:moveTo>
                    <a:cubicBezTo>
                      <a:pt x="5" y="4"/>
                      <a:pt x="2" y="8"/>
                      <a:pt x="0" y="12"/>
                    </a:cubicBezTo>
                  </a:path>
                </a:pathLst>
              </a:custGeom>
              <a:noFill/>
              <a:ln w="17463" cap="flat" cmpd="sng">
                <a:solidFill>
                  <a:srgbClr val="FFECC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92" name="Freeform 136"/>
              <p:cNvSpPr/>
              <p:nvPr/>
            </p:nvSpPr>
            <p:spPr>
              <a:xfrm>
                <a:off x="3418" y="2846"/>
                <a:ext cx="5" cy="18"/>
              </a:xfrm>
              <a:custGeom>
                <a:avLst/>
                <a:gdLst>
                  <a:gd name="txL" fmla="*/ 0 w 2"/>
                  <a:gd name="txT" fmla="*/ 0 h 6"/>
                  <a:gd name="txR" fmla="*/ 2 w 2"/>
                  <a:gd name="txB" fmla="*/ 6 h 6"/>
                </a:gdLst>
                <a:ahLst/>
                <a:cxnLst>
                  <a:cxn ang="0">
                    <a:pos x="45592" y="0"/>
                  </a:cxn>
                  <a:cxn ang="0">
                    <a:pos x="45592" y="1062882"/>
                  </a:cxn>
                </a:cxnLst>
                <a:rect l="txL" t="txT" r="txR" b="txB"/>
                <a:pathLst>
                  <a:path w="2" h="6">
                    <a:moveTo>
                      <a:pt x="2" y="0"/>
                    </a:moveTo>
                    <a:cubicBezTo>
                      <a:pt x="1" y="2"/>
                      <a:pt x="0" y="4"/>
                      <a:pt x="2" y="6"/>
                    </a:cubicBezTo>
                  </a:path>
                </a:pathLst>
              </a:custGeom>
              <a:noFill/>
              <a:ln w="17463" cap="flat" cmpd="sng">
                <a:solidFill>
                  <a:srgbClr val="FFECC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93" name="Freeform 137"/>
              <p:cNvSpPr/>
              <p:nvPr/>
            </p:nvSpPr>
            <p:spPr>
              <a:xfrm>
                <a:off x="3475" y="2829"/>
                <a:ext cx="3" cy="14"/>
              </a:xfrm>
              <a:custGeom>
                <a:avLst/>
                <a:gdLst>
                  <a:gd name="txL" fmla="*/ 0 w 1"/>
                  <a:gd name="txT" fmla="*/ 0 h 5"/>
                  <a:gd name="txR" fmla="*/ 1 w 1"/>
                  <a:gd name="txB" fmla="*/ 5 h 5"/>
                </a:gdLst>
                <a:ahLst/>
                <a:cxnLst>
                  <a:cxn ang="0">
                    <a:pos x="177147" y="0"/>
                  </a:cxn>
                  <a:cxn ang="0">
                    <a:pos x="177147" y="411513"/>
                  </a:cxn>
                </a:cxnLst>
                <a:rect l="txL" t="txT" r="txR" b="txB"/>
                <a:pathLst>
                  <a:path w="1" h="5">
                    <a:moveTo>
                      <a:pt x="1" y="0"/>
                    </a:moveTo>
                    <a:cubicBezTo>
                      <a:pt x="0" y="2"/>
                      <a:pt x="0" y="3"/>
                      <a:pt x="1" y="5"/>
                    </a:cubicBezTo>
                  </a:path>
                </a:pathLst>
              </a:custGeom>
              <a:noFill/>
              <a:ln w="17463" cap="flat" cmpd="sng">
                <a:solidFill>
                  <a:srgbClr val="FFECC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94" name="Freeform 138"/>
              <p:cNvSpPr/>
              <p:nvPr/>
            </p:nvSpPr>
            <p:spPr>
              <a:xfrm>
                <a:off x="3149" y="2916"/>
                <a:ext cx="5" cy="14"/>
              </a:xfrm>
              <a:custGeom>
                <a:avLst/>
                <a:gdLst>
                  <a:gd name="txL" fmla="*/ 0 w 2"/>
                  <a:gd name="txT" fmla="*/ 0 h 5"/>
                  <a:gd name="txR" fmla="*/ 2 w 2"/>
                  <a:gd name="txB" fmla="*/ 5 h 5"/>
                </a:gdLst>
                <a:ahLst/>
                <a:cxnLst>
                  <a:cxn ang="0">
                    <a:pos x="25592" y="0"/>
                  </a:cxn>
                  <a:cxn ang="0">
                    <a:pos x="45592" y="411513"/>
                  </a:cxn>
                </a:cxnLst>
                <a:rect l="txL" t="txT" r="txR" b="txB"/>
                <a:pathLst>
                  <a:path w="2" h="5">
                    <a:moveTo>
                      <a:pt x="1" y="0"/>
                    </a:moveTo>
                    <a:cubicBezTo>
                      <a:pt x="0" y="2"/>
                      <a:pt x="0" y="4"/>
                      <a:pt x="2" y="5"/>
                    </a:cubicBezTo>
                  </a:path>
                </a:pathLst>
              </a:custGeom>
              <a:noFill/>
              <a:ln w="17463" cap="flat" cmpd="sng">
                <a:solidFill>
                  <a:srgbClr val="FFECC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95" name="Freeform 139"/>
              <p:cNvSpPr/>
              <p:nvPr/>
            </p:nvSpPr>
            <p:spPr>
              <a:xfrm>
                <a:off x="3279" y="2272"/>
                <a:ext cx="44" cy="67"/>
              </a:xfrm>
              <a:custGeom>
                <a:avLst/>
                <a:gdLst>
                  <a:gd name="txL" fmla="*/ 0 w 16"/>
                  <a:gd name="txT" fmla="*/ 0 h 23"/>
                  <a:gd name="txR" fmla="*/ 16 w 16"/>
                  <a:gd name="txB" fmla="*/ 23 h 23"/>
                </a:gdLst>
                <a:ahLst/>
                <a:cxnLst>
                  <a:cxn ang="0">
                    <a:pos x="1089445" y="2691710"/>
                  </a:cxn>
                  <a:cxn ang="0">
                    <a:pos x="267652" y="2810886"/>
                  </a:cxn>
                  <a:cxn ang="0">
                    <a:pos x="889727" y="2068529"/>
                  </a:cxn>
                  <a:cxn ang="0">
                    <a:pos x="1016801" y="0"/>
                  </a:cxn>
                </a:cxnLst>
                <a:rect l="txL" t="txT" r="txR" b="txB"/>
                <a:pathLst>
                  <a:path w="16" h="23">
                    <a:moveTo>
                      <a:pt x="16" y="21"/>
                    </a:moveTo>
                    <a:cubicBezTo>
                      <a:pt x="12" y="22"/>
                      <a:pt x="7" y="23"/>
                      <a:pt x="4" y="22"/>
                    </a:cubicBezTo>
                    <a:cubicBezTo>
                      <a:pt x="6" y="19"/>
                      <a:pt x="9" y="16"/>
                      <a:pt x="13" y="16"/>
                    </a:cubicBezTo>
                    <a:cubicBezTo>
                      <a:pt x="0" y="13"/>
                      <a:pt x="12" y="6"/>
                      <a:pt x="15" y="0"/>
                    </a:cubicBezTo>
                  </a:path>
                </a:pathLst>
              </a:custGeom>
              <a:noFill/>
              <a:ln w="17463" cap="flat" cmpd="sng">
                <a:solidFill>
                  <a:srgbClr val="FFECC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96" name="Freeform 140"/>
              <p:cNvSpPr/>
              <p:nvPr/>
            </p:nvSpPr>
            <p:spPr>
              <a:xfrm>
                <a:off x="3363" y="2049"/>
                <a:ext cx="52" cy="32"/>
              </a:xfrm>
              <a:custGeom>
                <a:avLst/>
                <a:gdLst>
                  <a:gd name="txL" fmla="*/ 0 w 19"/>
                  <a:gd name="txT" fmla="*/ 0 h 11"/>
                  <a:gd name="txR" fmla="*/ 19 w 19"/>
                  <a:gd name="txB" fmla="*/ 11 h 11"/>
                </a:gdLst>
                <a:ahLst/>
                <a:cxnLst>
                  <a:cxn ang="0">
                    <a:pos x="774012" y="1389280"/>
                  </a:cxn>
                  <a:cxn ang="0">
                    <a:pos x="1225046" y="134001"/>
                  </a:cxn>
                  <a:cxn ang="0">
                    <a:pos x="0" y="733379"/>
                  </a:cxn>
                </a:cxnLst>
                <a:rect l="txL" t="txT" r="txR" b="txB"/>
                <a:pathLst>
                  <a:path w="19" h="11">
                    <a:moveTo>
                      <a:pt x="12" y="11"/>
                    </a:moveTo>
                    <a:cubicBezTo>
                      <a:pt x="16" y="8"/>
                      <a:pt x="19" y="5"/>
                      <a:pt x="19" y="1"/>
                    </a:cubicBezTo>
                    <a:cubicBezTo>
                      <a:pt x="13" y="0"/>
                      <a:pt x="5" y="3"/>
                      <a:pt x="0" y="6"/>
                    </a:cubicBezTo>
                  </a:path>
                </a:pathLst>
              </a:custGeom>
              <a:noFill/>
              <a:ln w="17463" cap="flat" cmpd="sng">
                <a:solidFill>
                  <a:srgbClr val="FFECC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97" name="Freeform 141"/>
              <p:cNvSpPr/>
              <p:nvPr/>
            </p:nvSpPr>
            <p:spPr>
              <a:xfrm>
                <a:off x="2898" y="2260"/>
                <a:ext cx="63" cy="58"/>
              </a:xfrm>
              <a:custGeom>
                <a:avLst/>
                <a:gdLst>
                  <a:gd name="txL" fmla="*/ 0 w 23"/>
                  <a:gd name="txT" fmla="*/ 0 h 20"/>
                  <a:gd name="txR" fmla="*/ 23 w 23"/>
                  <a:gd name="txB" fmla="*/ 20 h 20"/>
                </a:gdLst>
                <a:ahLst/>
                <a:cxnLst>
                  <a:cxn ang="0">
                    <a:pos x="120412" y="2435655"/>
                  </a:cxn>
                  <a:cxn ang="0">
                    <a:pos x="0" y="1350831"/>
                  </a:cxn>
                  <a:cxn ang="0">
                    <a:pos x="712552" y="1811128"/>
                  </a:cxn>
                  <a:cxn ang="0">
                    <a:pos x="858241" y="0"/>
                  </a:cxn>
                  <a:cxn ang="0">
                    <a:pos x="1501559" y="1595334"/>
                  </a:cxn>
                </a:cxnLst>
                <a:rect l="txL" t="txT" r="txR" b="txB"/>
                <a:pathLst>
                  <a:path w="23" h="20">
                    <a:moveTo>
                      <a:pt x="2" y="20"/>
                    </a:moveTo>
                    <a:cubicBezTo>
                      <a:pt x="3" y="17"/>
                      <a:pt x="2" y="13"/>
                      <a:pt x="0" y="11"/>
                    </a:cubicBezTo>
                    <a:cubicBezTo>
                      <a:pt x="2" y="12"/>
                      <a:pt x="8" y="17"/>
                      <a:pt x="11" y="15"/>
                    </a:cubicBezTo>
                    <a:cubicBezTo>
                      <a:pt x="15" y="11"/>
                      <a:pt x="8" y="4"/>
                      <a:pt x="13" y="0"/>
                    </a:cubicBezTo>
                    <a:cubicBezTo>
                      <a:pt x="17" y="4"/>
                      <a:pt x="19" y="10"/>
                      <a:pt x="23" y="13"/>
                    </a:cubicBezTo>
                  </a:path>
                </a:pathLst>
              </a:custGeom>
              <a:noFill/>
              <a:ln w="17463" cap="flat" cmpd="sng">
                <a:solidFill>
                  <a:srgbClr val="F9D37E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98" name="Freeform 142"/>
              <p:cNvSpPr/>
              <p:nvPr/>
            </p:nvSpPr>
            <p:spPr>
              <a:xfrm>
                <a:off x="3592" y="2011"/>
                <a:ext cx="27" cy="26"/>
              </a:xfrm>
              <a:custGeom>
                <a:avLst/>
                <a:gdLst>
                  <a:gd name="txL" fmla="*/ 0 w 10"/>
                  <a:gd name="txT" fmla="*/ 0 h 9"/>
                  <a:gd name="txR" fmla="*/ 10 w 10"/>
                  <a:gd name="txB" fmla="*/ 9 h 9"/>
                </a:gdLst>
                <a:ahLst/>
                <a:cxnLst>
                  <a:cxn ang="0">
                    <a:pos x="107781" y="927189"/>
                  </a:cxn>
                  <a:cxn ang="0">
                    <a:pos x="556321" y="688142"/>
                  </a:cxn>
                  <a:cxn ang="0">
                    <a:pos x="0" y="126146"/>
                  </a:cxn>
                  <a:cxn ang="0">
                    <a:pos x="61549" y="0"/>
                  </a:cxn>
                </a:cxnLst>
                <a:rect l="txL" t="txT" r="txR" b="txB"/>
                <a:pathLst>
                  <a:path w="10" h="9">
                    <a:moveTo>
                      <a:pt x="2" y="8"/>
                    </a:moveTo>
                    <a:cubicBezTo>
                      <a:pt x="5" y="9"/>
                      <a:pt x="8" y="8"/>
                      <a:pt x="10" y="6"/>
                    </a:cubicBezTo>
                    <a:cubicBezTo>
                      <a:pt x="7" y="2"/>
                      <a:pt x="3" y="3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noFill/>
              <a:ln w="17463" cap="flat" cmpd="sng">
                <a:solidFill>
                  <a:srgbClr val="F9D37E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499" name="Freeform 143"/>
              <p:cNvSpPr/>
              <p:nvPr/>
            </p:nvSpPr>
            <p:spPr>
              <a:xfrm>
                <a:off x="3766" y="2768"/>
                <a:ext cx="41" cy="272"/>
              </a:xfrm>
              <a:custGeom>
                <a:avLst/>
                <a:gdLst>
                  <a:gd name="txL" fmla="*/ 0 w 15"/>
                  <a:gd name="txT" fmla="*/ 0 h 94"/>
                  <a:gd name="txR" fmla="*/ 15 w 15"/>
                  <a:gd name="txB" fmla="*/ 94 h 94"/>
                </a:gdLst>
                <a:ahLst/>
                <a:cxnLst>
                  <a:cxn ang="0">
                    <a:pos x="0" y="11192024"/>
                  </a:cxn>
                  <a:cxn ang="0">
                    <a:pos x="68369" y="8690088"/>
                  </a:cxn>
                  <a:cxn ang="0">
                    <a:pos x="697727" y="7976204"/>
                  </a:cxn>
                  <a:cxn ang="0">
                    <a:pos x="884438" y="6301541"/>
                  </a:cxn>
                  <a:cxn ang="0">
                    <a:pos x="68369" y="0"/>
                  </a:cxn>
                </a:cxnLst>
                <a:rect l="txL" t="txT" r="txR" b="txB"/>
                <a:pathLst>
                  <a:path w="15" h="94">
                    <a:moveTo>
                      <a:pt x="0" y="94"/>
                    </a:moveTo>
                    <a:cubicBezTo>
                      <a:pt x="1" y="88"/>
                      <a:pt x="1" y="81"/>
                      <a:pt x="1" y="73"/>
                    </a:cubicBezTo>
                    <a:cubicBezTo>
                      <a:pt x="5" y="73"/>
                      <a:pt x="8" y="71"/>
                      <a:pt x="11" y="67"/>
                    </a:cubicBezTo>
                    <a:cubicBezTo>
                      <a:pt x="11" y="67"/>
                      <a:pt x="15" y="63"/>
                      <a:pt x="14" y="53"/>
                    </a:cubicBezTo>
                    <a:cubicBezTo>
                      <a:pt x="13" y="39"/>
                      <a:pt x="7" y="9"/>
                      <a:pt x="1" y="0"/>
                    </a:cubicBez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00" name="Freeform 144"/>
              <p:cNvSpPr/>
              <p:nvPr/>
            </p:nvSpPr>
            <p:spPr>
              <a:xfrm>
                <a:off x="2238" y="1277"/>
                <a:ext cx="30" cy="32"/>
              </a:xfrm>
              <a:custGeom>
                <a:avLst/>
                <a:gdLst>
                  <a:gd name="txL" fmla="*/ 0 w 11"/>
                  <a:gd name="txT" fmla="*/ 0 h 11"/>
                  <a:gd name="txR" fmla="*/ 11 w 11"/>
                  <a:gd name="txB" fmla="*/ 11 h 11"/>
                </a:gdLst>
                <a:ahLst/>
                <a:cxnLst>
                  <a:cxn ang="0">
                    <a:pos x="685628" y="0"/>
                  </a:cxn>
                  <a:cxn ang="0">
                    <a:pos x="367066" y="1389280"/>
                  </a:cxn>
                  <a:cxn ang="0">
                    <a:pos x="0" y="523601"/>
                  </a:cxn>
                </a:cxnLst>
                <a:rect l="txL" t="txT" r="txR" b="txB"/>
                <a:pathLst>
                  <a:path w="11" h="11">
                    <a:moveTo>
                      <a:pt x="11" y="0"/>
                    </a:moveTo>
                    <a:cubicBezTo>
                      <a:pt x="8" y="3"/>
                      <a:pt x="6" y="7"/>
                      <a:pt x="6" y="11"/>
                    </a:cubicBezTo>
                    <a:cubicBezTo>
                      <a:pt x="5" y="8"/>
                      <a:pt x="1" y="5"/>
                      <a:pt x="0" y="4"/>
                    </a:cubicBezTo>
                  </a:path>
                </a:pathLst>
              </a:custGeom>
              <a:solidFill>
                <a:srgbClr val="BEA66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01" name="Freeform 145"/>
              <p:cNvSpPr/>
              <p:nvPr/>
            </p:nvSpPr>
            <p:spPr>
              <a:xfrm>
                <a:off x="2545" y="1008"/>
                <a:ext cx="27" cy="31"/>
              </a:xfrm>
              <a:custGeom>
                <a:avLst/>
                <a:gdLst>
                  <a:gd name="txL" fmla="*/ 0 w 10"/>
                  <a:gd name="txT" fmla="*/ 0 h 11"/>
                  <a:gd name="txR" fmla="*/ 10 w 10"/>
                  <a:gd name="txB" fmla="*/ 11 h 11"/>
                </a:gdLst>
                <a:ahLst/>
                <a:cxnLst>
                  <a:cxn ang="0">
                    <a:pos x="228992" y="0"/>
                  </a:cxn>
                  <a:cxn ang="0">
                    <a:pos x="556321" y="628184"/>
                  </a:cxn>
                  <a:cxn ang="0">
                    <a:pos x="0" y="974302"/>
                  </a:cxn>
                </a:cxnLst>
                <a:rect l="txL" t="txT" r="txR" b="txB"/>
                <a:pathLst>
                  <a:path w="10" h="11">
                    <a:moveTo>
                      <a:pt x="4" y="0"/>
                    </a:moveTo>
                    <a:cubicBezTo>
                      <a:pt x="5" y="3"/>
                      <a:pt x="7" y="6"/>
                      <a:pt x="10" y="7"/>
                    </a:cubicBezTo>
                    <a:cubicBezTo>
                      <a:pt x="7" y="8"/>
                      <a:pt x="3" y="10"/>
                      <a:pt x="0" y="11"/>
                    </a:cubicBezTo>
                  </a:path>
                </a:pathLst>
              </a:custGeom>
              <a:solidFill>
                <a:srgbClr val="BEA66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02" name="Freeform 146"/>
              <p:cNvSpPr/>
              <p:nvPr/>
            </p:nvSpPr>
            <p:spPr>
              <a:xfrm>
                <a:off x="2278" y="1034"/>
                <a:ext cx="47" cy="26"/>
              </a:xfrm>
              <a:custGeom>
                <a:avLst/>
                <a:gdLst>
                  <a:gd name="txL" fmla="*/ 0 w 17"/>
                  <a:gd name="txT" fmla="*/ 0 h 9"/>
                  <a:gd name="txR" fmla="*/ 17 w 17"/>
                  <a:gd name="txB" fmla="*/ 9 h 9"/>
                </a:gdLst>
                <a:ahLst/>
                <a:cxnLst>
                  <a:cxn ang="0">
                    <a:pos x="1150905" y="0"/>
                  </a:cxn>
                  <a:cxn ang="0">
                    <a:pos x="1225804" y="1052775"/>
                  </a:cxn>
                  <a:cxn ang="0">
                    <a:pos x="0" y="1052775"/>
                  </a:cxn>
                </a:cxnLst>
                <a:rect l="txL" t="txT" r="txR" b="txB"/>
                <a:pathLst>
                  <a:path w="17" h="9">
                    <a:moveTo>
                      <a:pt x="16" y="0"/>
                    </a:moveTo>
                    <a:cubicBezTo>
                      <a:pt x="16" y="3"/>
                      <a:pt x="16" y="6"/>
                      <a:pt x="17" y="9"/>
                    </a:cubicBezTo>
                    <a:cubicBezTo>
                      <a:pt x="12" y="9"/>
                      <a:pt x="5" y="9"/>
                      <a:pt x="0" y="9"/>
                    </a:cubicBezTo>
                  </a:path>
                </a:pathLst>
              </a:custGeom>
              <a:solidFill>
                <a:srgbClr val="BEA66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03" name="Freeform 147"/>
              <p:cNvSpPr/>
              <p:nvPr/>
            </p:nvSpPr>
            <p:spPr>
              <a:xfrm>
                <a:off x="2844" y="1405"/>
                <a:ext cx="35" cy="58"/>
              </a:xfrm>
              <a:custGeom>
                <a:avLst/>
                <a:gdLst>
                  <a:gd name="txL" fmla="*/ 0 w 13"/>
                  <a:gd name="txT" fmla="*/ 0 h 20"/>
                  <a:gd name="txR" fmla="*/ 13 w 13"/>
                  <a:gd name="txB" fmla="*/ 20 h 20"/>
                </a:gdLst>
                <a:ahLst/>
                <a:cxnLst>
                  <a:cxn ang="0">
                    <a:pos x="543480" y="0"/>
                  </a:cxn>
                  <a:cxn ang="0">
                    <a:pos x="96312" y="375976"/>
                  </a:cxn>
                  <a:cxn ang="0">
                    <a:pos x="60539" y="1221259"/>
                  </a:cxn>
                  <a:cxn ang="0">
                    <a:pos x="223507" y="1811128"/>
                  </a:cxn>
                  <a:cxn ang="0">
                    <a:pos x="543480" y="2435655"/>
                  </a:cxn>
                  <a:cxn ang="0">
                    <a:pos x="640936" y="1350831"/>
                  </a:cxn>
                  <a:cxn ang="0">
                    <a:pos x="698121" y="510319"/>
                  </a:cxn>
                </a:cxnLst>
                <a:rect l="txL" t="txT" r="txR" b="txB"/>
                <a:pathLst>
                  <a:path w="13" h="20">
                    <a:moveTo>
                      <a:pt x="10" y="0"/>
                    </a:moveTo>
                    <a:cubicBezTo>
                      <a:pt x="8" y="1"/>
                      <a:pt x="4" y="2"/>
                      <a:pt x="2" y="3"/>
                    </a:cubicBezTo>
                    <a:cubicBezTo>
                      <a:pt x="0" y="5"/>
                      <a:pt x="1" y="7"/>
                      <a:pt x="1" y="10"/>
                    </a:cubicBezTo>
                    <a:cubicBezTo>
                      <a:pt x="1" y="13"/>
                      <a:pt x="1" y="13"/>
                      <a:pt x="4" y="15"/>
                    </a:cubicBezTo>
                    <a:cubicBezTo>
                      <a:pt x="6" y="16"/>
                      <a:pt x="8" y="20"/>
                      <a:pt x="10" y="20"/>
                    </a:cubicBezTo>
                    <a:cubicBezTo>
                      <a:pt x="12" y="17"/>
                      <a:pt x="11" y="14"/>
                      <a:pt x="12" y="11"/>
                    </a:cubicBezTo>
                    <a:cubicBezTo>
                      <a:pt x="13" y="8"/>
                      <a:pt x="13" y="6"/>
                      <a:pt x="13" y="4"/>
                    </a:cubicBezTo>
                  </a:path>
                </a:pathLst>
              </a:custGeom>
              <a:solidFill>
                <a:srgbClr val="F9D37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04" name="Freeform 148"/>
              <p:cNvSpPr/>
              <p:nvPr/>
            </p:nvSpPr>
            <p:spPr>
              <a:xfrm>
                <a:off x="2934" y="1312"/>
                <a:ext cx="46" cy="49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465065" y="0"/>
                  </a:cxn>
                  <a:cxn ang="0">
                    <a:pos x="109521" y="794780"/>
                  </a:cxn>
                  <a:cxn ang="0">
                    <a:pos x="0" y="1386639"/>
                  </a:cxn>
                  <a:cxn ang="0">
                    <a:pos x="333654" y="1700773"/>
                  </a:cxn>
                  <a:cxn ang="0">
                    <a:pos x="505518" y="1933577"/>
                  </a:cxn>
                  <a:cxn ang="0">
                    <a:pos x="902828" y="905990"/>
                  </a:cxn>
                  <a:cxn ang="0">
                    <a:pos x="630019" y="123970"/>
                  </a:cxn>
                </a:cxnLst>
                <a:rect l="txL" t="txT" r="txR" b="txB"/>
                <a:pathLst>
                  <a:path w="17" h="17">
                    <a:moveTo>
                      <a:pt x="8" y="0"/>
                    </a:moveTo>
                    <a:cubicBezTo>
                      <a:pt x="5" y="1"/>
                      <a:pt x="3" y="5"/>
                      <a:pt x="2" y="7"/>
                    </a:cubicBezTo>
                    <a:cubicBezTo>
                      <a:pt x="2" y="8"/>
                      <a:pt x="0" y="12"/>
                      <a:pt x="0" y="12"/>
                    </a:cubicBezTo>
                    <a:cubicBezTo>
                      <a:pt x="1" y="13"/>
                      <a:pt x="5" y="15"/>
                      <a:pt x="6" y="15"/>
                    </a:cubicBezTo>
                    <a:cubicBezTo>
                      <a:pt x="7" y="16"/>
                      <a:pt x="8" y="17"/>
                      <a:pt x="9" y="17"/>
                    </a:cubicBezTo>
                    <a:cubicBezTo>
                      <a:pt x="12" y="15"/>
                      <a:pt x="15" y="11"/>
                      <a:pt x="16" y="8"/>
                    </a:cubicBezTo>
                    <a:cubicBezTo>
                      <a:pt x="17" y="4"/>
                      <a:pt x="13" y="4"/>
                      <a:pt x="11" y="1"/>
                    </a:cubicBezTo>
                  </a:path>
                </a:pathLst>
              </a:custGeom>
              <a:solidFill>
                <a:srgbClr val="F9D37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05" name="Freeform 149"/>
              <p:cNvSpPr/>
              <p:nvPr/>
            </p:nvSpPr>
            <p:spPr>
              <a:xfrm>
                <a:off x="2953" y="1318"/>
                <a:ext cx="24" cy="32"/>
              </a:xfrm>
              <a:custGeom>
                <a:avLst/>
                <a:gdLst>
                  <a:gd name="txL" fmla="*/ 0 w 9"/>
                  <a:gd name="txT" fmla="*/ 0 h 11"/>
                  <a:gd name="txR" fmla="*/ 9 w 9"/>
                  <a:gd name="txB" fmla="*/ 11 h 11"/>
                </a:gdLst>
                <a:ahLst/>
                <a:cxnLst>
                  <a:cxn ang="0">
                    <a:pos x="196757" y="0"/>
                  </a:cxn>
                  <a:cxn ang="0">
                    <a:pos x="0" y="389821"/>
                  </a:cxn>
                  <a:cxn ang="0">
                    <a:pos x="142813" y="1251540"/>
                  </a:cxn>
                  <a:cxn ang="0">
                    <a:pos x="196757" y="1389280"/>
                  </a:cxn>
                  <a:cxn ang="0">
                    <a:pos x="380835" y="867378"/>
                  </a:cxn>
                  <a:cxn ang="0">
                    <a:pos x="437304" y="655875"/>
                  </a:cxn>
                </a:cxnLst>
                <a:rect l="txL" t="txT" r="txR" b="txB"/>
                <a:pathLst>
                  <a:path w="9" h="11">
                    <a:moveTo>
                      <a:pt x="4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5"/>
                      <a:pt x="2" y="8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5" y="11"/>
                      <a:pt x="7" y="8"/>
                      <a:pt x="8" y="7"/>
                    </a:cubicBezTo>
                    <a:cubicBezTo>
                      <a:pt x="9" y="6"/>
                      <a:pt x="9" y="6"/>
                      <a:pt x="9" y="5"/>
                    </a:cubicBezTo>
                  </a:path>
                </a:pathLst>
              </a:custGeom>
              <a:solidFill>
                <a:srgbClr val="BEA66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06" name="Freeform 150"/>
              <p:cNvSpPr/>
              <p:nvPr/>
            </p:nvSpPr>
            <p:spPr>
              <a:xfrm>
                <a:off x="3029" y="1553"/>
                <a:ext cx="16" cy="20"/>
              </a:xfrm>
              <a:custGeom>
                <a:avLst/>
                <a:gdLst>
                  <a:gd name="txL" fmla="*/ 0 w 6"/>
                  <a:gd name="txT" fmla="*/ 0 h 7"/>
                  <a:gd name="txR" fmla="*/ 6 w 6"/>
                  <a:gd name="txB" fmla="*/ 7 h 7"/>
                </a:gdLst>
                <a:ahLst/>
                <a:cxnLst>
                  <a:cxn ang="0">
                    <a:pos x="0" y="0"/>
                  </a:cxn>
                  <a:cxn ang="0">
                    <a:pos x="196757" y="724106"/>
                  </a:cxn>
                  <a:cxn ang="0">
                    <a:pos x="294515" y="114826"/>
                  </a:cxn>
                </a:cxnLst>
                <a:rect l="txL" t="txT" r="txR" b="txB"/>
                <a:pathLst>
                  <a:path w="6" h="7">
                    <a:moveTo>
                      <a:pt x="0" y="0"/>
                    </a:moveTo>
                    <a:cubicBezTo>
                      <a:pt x="0" y="2"/>
                      <a:pt x="3" y="6"/>
                      <a:pt x="4" y="7"/>
                    </a:cubicBezTo>
                    <a:cubicBezTo>
                      <a:pt x="5" y="5"/>
                      <a:pt x="5" y="3"/>
                      <a:pt x="6" y="1"/>
                    </a:cubicBezTo>
                  </a:path>
                </a:pathLst>
              </a:custGeom>
              <a:solidFill>
                <a:srgbClr val="F9D37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07" name="Freeform 151"/>
              <p:cNvSpPr/>
              <p:nvPr/>
            </p:nvSpPr>
            <p:spPr>
              <a:xfrm>
                <a:off x="2991" y="1408"/>
                <a:ext cx="54" cy="49"/>
              </a:xfrm>
              <a:custGeom>
                <a:avLst/>
                <a:gdLst>
                  <a:gd name="txL" fmla="*/ 0 w 20"/>
                  <a:gd name="txT" fmla="*/ 0 h 17"/>
                  <a:gd name="txR" fmla="*/ 20 w 20"/>
                  <a:gd name="txB" fmla="*/ 17 h 17"/>
                </a:gdLst>
                <a:ahLst/>
                <a:cxnLst>
                  <a:cxn ang="0">
                    <a:pos x="0" y="547079"/>
                  </a:cxn>
                  <a:cxn ang="0">
                    <a:pos x="496638" y="1933577"/>
                  </a:cxn>
                  <a:cxn ang="0">
                    <a:pos x="1113051" y="1029937"/>
                  </a:cxn>
                  <a:cxn ang="0">
                    <a:pos x="107781" y="547079"/>
                  </a:cxn>
                </a:cxnLst>
                <a:rect l="txL" t="txT" r="txR" b="txB"/>
                <a:pathLst>
                  <a:path w="20" h="17">
                    <a:moveTo>
                      <a:pt x="0" y="5"/>
                    </a:moveTo>
                    <a:cubicBezTo>
                      <a:pt x="2" y="9"/>
                      <a:pt x="6" y="14"/>
                      <a:pt x="9" y="17"/>
                    </a:cubicBezTo>
                    <a:cubicBezTo>
                      <a:pt x="12" y="14"/>
                      <a:pt x="20" y="14"/>
                      <a:pt x="20" y="9"/>
                    </a:cubicBezTo>
                    <a:cubicBezTo>
                      <a:pt x="18" y="0"/>
                      <a:pt x="8" y="6"/>
                      <a:pt x="2" y="5"/>
                    </a:cubicBezTo>
                  </a:path>
                </a:pathLst>
              </a:custGeom>
              <a:solidFill>
                <a:srgbClr val="F9D37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08" name="Freeform 152"/>
              <p:cNvSpPr/>
              <p:nvPr/>
            </p:nvSpPr>
            <p:spPr>
              <a:xfrm>
                <a:off x="2882" y="1396"/>
                <a:ext cx="152" cy="157"/>
              </a:xfrm>
              <a:custGeom>
                <a:avLst/>
                <a:gdLst>
                  <a:gd name="txL" fmla="*/ 0 w 56"/>
                  <a:gd name="txT" fmla="*/ 0 h 54"/>
                  <a:gd name="txR" fmla="*/ 56 w 56"/>
                  <a:gd name="txB" fmla="*/ 54 h 54"/>
                </a:gdLst>
                <a:ahLst/>
                <a:cxnLst>
                  <a:cxn ang="0">
                    <a:pos x="936567" y="1900247"/>
                  </a:cxn>
                  <a:cxn ang="0">
                    <a:pos x="415880" y="2895513"/>
                  </a:cxn>
                  <a:cxn ang="0">
                    <a:pos x="0" y="3415553"/>
                  </a:cxn>
                  <a:cxn ang="0">
                    <a:pos x="345051" y="4411037"/>
                  </a:cxn>
                  <a:cxn ang="0">
                    <a:pos x="111983" y="5656471"/>
                  </a:cxn>
                  <a:cxn ang="0">
                    <a:pos x="65127" y="6769579"/>
                  </a:cxn>
                  <a:cxn ang="0">
                    <a:pos x="1128817" y="5789802"/>
                  </a:cxn>
                  <a:cxn ang="0">
                    <a:pos x="1711493" y="6514629"/>
                  </a:cxn>
                  <a:cxn ang="0">
                    <a:pos x="1950578" y="5136511"/>
                  </a:cxn>
                  <a:cxn ang="0">
                    <a:pos x="2239335" y="5136511"/>
                  </a:cxn>
                  <a:cxn ang="0">
                    <a:pos x="2710366" y="5002886"/>
                  </a:cxn>
                  <a:cxn ang="0">
                    <a:pos x="2822010" y="3282147"/>
                  </a:cxn>
                  <a:cxn ang="0">
                    <a:pos x="3303017" y="2031929"/>
                  </a:cxn>
                  <a:cxn ang="0">
                    <a:pos x="2645240" y="1633300"/>
                  </a:cxn>
                  <a:cxn ang="0">
                    <a:pos x="2407267" y="1128891"/>
                  </a:cxn>
                  <a:cxn ang="0">
                    <a:pos x="2168622" y="1128891"/>
                  </a:cxn>
                  <a:cxn ang="0">
                    <a:pos x="2000250" y="653588"/>
                  </a:cxn>
                  <a:cxn ang="0">
                    <a:pos x="1888709" y="249525"/>
                  </a:cxn>
                  <a:cxn ang="0">
                    <a:pos x="1582250" y="249525"/>
                  </a:cxn>
                  <a:cxn ang="0">
                    <a:pos x="759788" y="133549"/>
                  </a:cxn>
                  <a:cxn ang="0">
                    <a:pos x="825018" y="2240701"/>
                  </a:cxn>
                  <a:cxn ang="0">
                    <a:pos x="111983" y="3282147"/>
                  </a:cxn>
                </a:cxnLst>
                <a:rect l="txL" t="txT" r="txR" b="txB"/>
                <a:pathLst>
                  <a:path w="56" h="54">
                    <a:moveTo>
                      <a:pt x="16" y="15"/>
                    </a:moveTo>
                    <a:cubicBezTo>
                      <a:pt x="13" y="18"/>
                      <a:pt x="11" y="21"/>
                      <a:pt x="7" y="23"/>
                    </a:cubicBezTo>
                    <a:cubicBezTo>
                      <a:pt x="5" y="25"/>
                      <a:pt x="2" y="25"/>
                      <a:pt x="0" y="27"/>
                    </a:cubicBezTo>
                    <a:cubicBezTo>
                      <a:pt x="2" y="31"/>
                      <a:pt x="6" y="30"/>
                      <a:pt x="6" y="35"/>
                    </a:cubicBezTo>
                    <a:cubicBezTo>
                      <a:pt x="5" y="38"/>
                      <a:pt x="3" y="42"/>
                      <a:pt x="2" y="45"/>
                    </a:cubicBezTo>
                    <a:cubicBezTo>
                      <a:pt x="2" y="48"/>
                      <a:pt x="1" y="51"/>
                      <a:pt x="1" y="54"/>
                    </a:cubicBezTo>
                    <a:cubicBezTo>
                      <a:pt x="5" y="50"/>
                      <a:pt x="13" y="45"/>
                      <a:pt x="19" y="46"/>
                    </a:cubicBezTo>
                    <a:cubicBezTo>
                      <a:pt x="22" y="46"/>
                      <a:pt x="27" y="50"/>
                      <a:pt x="29" y="52"/>
                    </a:cubicBezTo>
                    <a:cubicBezTo>
                      <a:pt x="29" y="48"/>
                      <a:pt x="29" y="43"/>
                      <a:pt x="33" y="41"/>
                    </a:cubicBezTo>
                    <a:cubicBezTo>
                      <a:pt x="34" y="40"/>
                      <a:pt x="37" y="41"/>
                      <a:pt x="38" y="41"/>
                    </a:cubicBezTo>
                    <a:cubicBezTo>
                      <a:pt x="40" y="40"/>
                      <a:pt x="44" y="41"/>
                      <a:pt x="46" y="40"/>
                    </a:cubicBezTo>
                    <a:cubicBezTo>
                      <a:pt x="48" y="38"/>
                      <a:pt x="47" y="29"/>
                      <a:pt x="48" y="26"/>
                    </a:cubicBezTo>
                    <a:cubicBezTo>
                      <a:pt x="50" y="22"/>
                      <a:pt x="55" y="20"/>
                      <a:pt x="56" y="16"/>
                    </a:cubicBezTo>
                    <a:cubicBezTo>
                      <a:pt x="53" y="14"/>
                      <a:pt x="48" y="15"/>
                      <a:pt x="45" y="13"/>
                    </a:cubicBezTo>
                    <a:cubicBezTo>
                      <a:pt x="44" y="12"/>
                      <a:pt x="43" y="10"/>
                      <a:pt x="41" y="9"/>
                    </a:cubicBezTo>
                    <a:cubicBezTo>
                      <a:pt x="40" y="9"/>
                      <a:pt x="39" y="10"/>
                      <a:pt x="37" y="9"/>
                    </a:cubicBezTo>
                    <a:cubicBezTo>
                      <a:pt x="36" y="8"/>
                      <a:pt x="35" y="7"/>
                      <a:pt x="34" y="5"/>
                    </a:cubicBezTo>
                    <a:cubicBezTo>
                      <a:pt x="34" y="5"/>
                      <a:pt x="33" y="2"/>
                      <a:pt x="32" y="2"/>
                    </a:cubicBezTo>
                    <a:cubicBezTo>
                      <a:pt x="31" y="1"/>
                      <a:pt x="28" y="2"/>
                      <a:pt x="27" y="2"/>
                    </a:cubicBezTo>
                    <a:cubicBezTo>
                      <a:pt x="23" y="2"/>
                      <a:pt x="17" y="0"/>
                      <a:pt x="13" y="1"/>
                    </a:cubicBezTo>
                    <a:cubicBezTo>
                      <a:pt x="15" y="6"/>
                      <a:pt x="16" y="13"/>
                      <a:pt x="14" y="18"/>
                    </a:cubicBezTo>
                    <a:cubicBezTo>
                      <a:pt x="13" y="22"/>
                      <a:pt x="5" y="24"/>
                      <a:pt x="2" y="26"/>
                    </a:cubicBezTo>
                  </a:path>
                </a:pathLst>
              </a:custGeom>
              <a:solidFill>
                <a:srgbClr val="F9D37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09" name="Freeform 153"/>
              <p:cNvSpPr/>
              <p:nvPr/>
            </p:nvSpPr>
            <p:spPr>
              <a:xfrm>
                <a:off x="2920" y="1454"/>
                <a:ext cx="60" cy="41"/>
              </a:xfrm>
              <a:custGeom>
                <a:avLst/>
                <a:gdLst>
                  <a:gd name="txL" fmla="*/ 0 w 22"/>
                  <a:gd name="txT" fmla="*/ 0 h 14"/>
                  <a:gd name="txR" fmla="*/ 22 w 22"/>
                  <a:gd name="txB" fmla="*/ 14 h 14"/>
                </a:gdLst>
                <a:ahLst/>
                <a:cxnLst>
                  <a:cxn ang="0">
                    <a:pos x="0" y="984861"/>
                  </a:cxn>
                  <a:cxn ang="0">
                    <a:pos x="367066" y="286508"/>
                  </a:cxn>
                  <a:cxn ang="0">
                    <a:pos x="566577" y="0"/>
                  </a:cxn>
                  <a:cxn ang="0">
                    <a:pos x="933641" y="411845"/>
                  </a:cxn>
                  <a:cxn ang="0">
                    <a:pos x="1368215" y="1758891"/>
                  </a:cxn>
                  <a:cxn ang="0">
                    <a:pos x="685628" y="1758891"/>
                  </a:cxn>
                  <a:cxn ang="0">
                    <a:pos x="367066" y="1758891"/>
                  </a:cxn>
                  <a:cxn ang="0">
                    <a:pos x="318949" y="1487676"/>
                  </a:cxn>
                  <a:cxn ang="0">
                    <a:pos x="0" y="984861"/>
                  </a:cxn>
                </a:cxnLst>
                <a:rect l="txL" t="txT" r="txR" b="txB"/>
                <a:pathLst>
                  <a:path w="22" h="14">
                    <a:moveTo>
                      <a:pt x="0" y="7"/>
                    </a:moveTo>
                    <a:cubicBezTo>
                      <a:pt x="2" y="6"/>
                      <a:pt x="4" y="3"/>
                      <a:pt x="6" y="2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10" y="0"/>
                      <a:pt x="14" y="2"/>
                      <a:pt x="15" y="3"/>
                    </a:cubicBezTo>
                    <a:cubicBezTo>
                      <a:pt x="18" y="5"/>
                      <a:pt x="21" y="10"/>
                      <a:pt x="22" y="13"/>
                    </a:cubicBezTo>
                    <a:cubicBezTo>
                      <a:pt x="18" y="13"/>
                      <a:pt x="15" y="13"/>
                      <a:pt x="11" y="13"/>
                    </a:cubicBezTo>
                    <a:cubicBezTo>
                      <a:pt x="10" y="13"/>
                      <a:pt x="7" y="14"/>
                      <a:pt x="6" y="13"/>
                    </a:cubicBezTo>
                    <a:cubicBezTo>
                      <a:pt x="6" y="13"/>
                      <a:pt x="5" y="12"/>
                      <a:pt x="5" y="11"/>
                    </a:cubicBezTo>
                    <a:cubicBezTo>
                      <a:pt x="3" y="10"/>
                      <a:pt x="2" y="8"/>
                      <a:pt x="0" y="7"/>
                    </a:cubicBezTo>
                  </a:path>
                </a:pathLst>
              </a:custGeom>
              <a:solidFill>
                <a:srgbClr val="BEA66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10" name="Freeform 154"/>
              <p:cNvSpPr/>
              <p:nvPr/>
            </p:nvSpPr>
            <p:spPr>
              <a:xfrm>
                <a:off x="2947" y="1469"/>
                <a:ext cx="33" cy="26"/>
              </a:xfrm>
              <a:custGeom>
                <a:avLst/>
                <a:gdLst>
                  <a:gd name="txL" fmla="*/ 0 w 12"/>
                  <a:gd name="txT" fmla="*/ 0 h 9"/>
                  <a:gd name="txR" fmla="*/ 12 w 12"/>
                  <a:gd name="txB" fmla="*/ 9 h 9"/>
                </a:gdLst>
                <a:ahLst/>
                <a:cxnLst>
                  <a:cxn ang="0">
                    <a:pos x="343838" y="0"/>
                  </a:cxn>
                  <a:cxn ang="0">
                    <a:pos x="0" y="562573"/>
                  </a:cxn>
                  <a:cxn ang="0">
                    <a:pos x="0" y="1052775"/>
                  </a:cxn>
                  <a:cxn ang="0">
                    <a:pos x="549392" y="927189"/>
                  </a:cxn>
                  <a:cxn ang="0">
                    <a:pos x="817044" y="927189"/>
                  </a:cxn>
                  <a:cxn ang="0">
                    <a:pos x="549392" y="126146"/>
                  </a:cxn>
                </a:cxnLst>
                <a:rect l="txL" t="txT" r="txR" b="txB"/>
                <a:pathLst>
                  <a:path w="12" h="9">
                    <a:moveTo>
                      <a:pt x="5" y="0"/>
                    </a:moveTo>
                    <a:cubicBezTo>
                      <a:pt x="3" y="0"/>
                      <a:pt x="1" y="3"/>
                      <a:pt x="0" y="5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3" y="8"/>
                      <a:pt x="6" y="8"/>
                      <a:pt x="8" y="8"/>
                    </a:cubicBezTo>
                    <a:cubicBezTo>
                      <a:pt x="9" y="8"/>
                      <a:pt x="11" y="8"/>
                      <a:pt x="12" y="8"/>
                    </a:cubicBezTo>
                    <a:cubicBezTo>
                      <a:pt x="12" y="6"/>
                      <a:pt x="9" y="3"/>
                      <a:pt x="8" y="1"/>
                    </a:cubicBezTo>
                  </a:path>
                </a:pathLst>
              </a:custGeom>
              <a:solidFill>
                <a:srgbClr val="6F591E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11" name="Freeform 155"/>
              <p:cNvSpPr/>
              <p:nvPr/>
            </p:nvSpPr>
            <p:spPr>
              <a:xfrm>
                <a:off x="2969" y="1440"/>
                <a:ext cx="49" cy="78"/>
              </a:xfrm>
              <a:custGeom>
                <a:avLst/>
                <a:gdLst>
                  <a:gd name="txL" fmla="*/ 0 w 18"/>
                  <a:gd name="txT" fmla="*/ 0 h 27"/>
                  <a:gd name="txR" fmla="*/ 18 w 18"/>
                  <a:gd name="txB" fmla="*/ 27 h 27"/>
                </a:gdLst>
                <a:ahLst/>
                <a:cxnLst>
                  <a:cxn ang="0">
                    <a:pos x="0" y="1178895"/>
                  </a:cxn>
                  <a:cxn ang="0">
                    <a:pos x="428617" y="364422"/>
                  </a:cxn>
                  <a:cxn ang="0">
                    <a:pos x="600228" y="0"/>
                  </a:cxn>
                  <a:cxn ang="0">
                    <a:pos x="919382" y="562574"/>
                  </a:cxn>
                  <a:cxn ang="0">
                    <a:pos x="919382" y="1543317"/>
                  </a:cxn>
                  <a:cxn ang="0">
                    <a:pos x="844055" y="2678546"/>
                  </a:cxn>
                  <a:cxn ang="0">
                    <a:pos x="672266" y="2915155"/>
                  </a:cxn>
                  <a:cxn ang="0">
                    <a:pos x="310061" y="3041351"/>
                  </a:cxn>
                  <a:cxn ang="0">
                    <a:pos x="310061" y="2100659"/>
                  </a:cxn>
                  <a:cxn ang="0">
                    <a:pos x="0" y="1178895"/>
                  </a:cxn>
                </a:cxnLst>
                <a:rect l="txL" t="txT" r="txR" b="txB"/>
                <a:pathLst>
                  <a:path w="18" h="27">
                    <a:moveTo>
                      <a:pt x="0" y="10"/>
                    </a:moveTo>
                    <a:cubicBezTo>
                      <a:pt x="2" y="8"/>
                      <a:pt x="5" y="5"/>
                      <a:pt x="7" y="3"/>
                    </a:cubicBezTo>
                    <a:cubicBezTo>
                      <a:pt x="8" y="2"/>
                      <a:pt x="9" y="0"/>
                      <a:pt x="10" y="0"/>
                    </a:cubicBezTo>
                    <a:cubicBezTo>
                      <a:pt x="12" y="0"/>
                      <a:pt x="14" y="4"/>
                      <a:pt x="15" y="5"/>
                    </a:cubicBezTo>
                    <a:cubicBezTo>
                      <a:pt x="18" y="8"/>
                      <a:pt x="16" y="8"/>
                      <a:pt x="15" y="13"/>
                    </a:cubicBezTo>
                    <a:cubicBezTo>
                      <a:pt x="15" y="16"/>
                      <a:pt x="15" y="20"/>
                      <a:pt x="14" y="23"/>
                    </a:cubicBezTo>
                    <a:cubicBezTo>
                      <a:pt x="14" y="26"/>
                      <a:pt x="14" y="25"/>
                      <a:pt x="11" y="25"/>
                    </a:cubicBezTo>
                    <a:cubicBezTo>
                      <a:pt x="9" y="25"/>
                      <a:pt x="6" y="27"/>
                      <a:pt x="5" y="26"/>
                    </a:cubicBezTo>
                    <a:cubicBezTo>
                      <a:pt x="4" y="24"/>
                      <a:pt x="5" y="20"/>
                      <a:pt x="5" y="18"/>
                    </a:cubicBezTo>
                    <a:cubicBezTo>
                      <a:pt x="4" y="16"/>
                      <a:pt x="1" y="13"/>
                      <a:pt x="0" y="10"/>
                    </a:cubicBezTo>
                  </a:path>
                </a:pathLst>
              </a:custGeom>
              <a:solidFill>
                <a:srgbClr val="E6CA8B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12" name="Freeform 156"/>
              <p:cNvSpPr/>
              <p:nvPr/>
            </p:nvSpPr>
            <p:spPr>
              <a:xfrm>
                <a:off x="2882" y="1440"/>
                <a:ext cx="60" cy="46"/>
              </a:xfrm>
              <a:custGeom>
                <a:avLst/>
                <a:gdLst>
                  <a:gd name="txL" fmla="*/ 0 w 22"/>
                  <a:gd name="txT" fmla="*/ 0 h 16"/>
                  <a:gd name="txR" fmla="*/ 22 w 22"/>
                  <a:gd name="txB" fmla="*/ 16 h 16"/>
                </a:gdLst>
                <a:ahLst/>
                <a:cxnLst>
                  <a:cxn ang="0">
                    <a:pos x="0" y="1316813"/>
                  </a:cxn>
                  <a:cxn ang="0">
                    <a:pos x="434067" y="1660747"/>
                  </a:cxn>
                  <a:cxn ang="0">
                    <a:pos x="749752" y="1232173"/>
                  </a:cxn>
                  <a:cxn ang="0">
                    <a:pos x="1368215" y="537605"/>
                  </a:cxn>
                  <a:cxn ang="0">
                    <a:pos x="1001089" y="0"/>
                  </a:cxn>
                  <a:cxn ang="0">
                    <a:pos x="434067" y="886670"/>
                  </a:cxn>
                </a:cxnLst>
                <a:rect l="txL" t="txT" r="txR" b="txB"/>
                <a:pathLst>
                  <a:path w="22" h="16">
                    <a:moveTo>
                      <a:pt x="0" y="12"/>
                    </a:moveTo>
                    <a:cubicBezTo>
                      <a:pt x="2" y="13"/>
                      <a:pt x="5" y="16"/>
                      <a:pt x="7" y="15"/>
                    </a:cubicBezTo>
                    <a:cubicBezTo>
                      <a:pt x="9" y="15"/>
                      <a:pt x="11" y="12"/>
                      <a:pt x="12" y="11"/>
                    </a:cubicBezTo>
                    <a:cubicBezTo>
                      <a:pt x="16" y="10"/>
                      <a:pt x="20" y="8"/>
                      <a:pt x="22" y="5"/>
                    </a:cubicBezTo>
                    <a:cubicBezTo>
                      <a:pt x="20" y="3"/>
                      <a:pt x="18" y="2"/>
                      <a:pt x="16" y="0"/>
                    </a:cubicBezTo>
                    <a:cubicBezTo>
                      <a:pt x="14" y="3"/>
                      <a:pt x="10" y="5"/>
                      <a:pt x="7" y="8"/>
                    </a:cubicBezTo>
                  </a:path>
                </a:pathLst>
              </a:custGeom>
              <a:solidFill>
                <a:srgbClr val="E6CA8B"/>
              </a:solidFill>
              <a:ln w="9525">
                <a:noFill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13" name="Freeform 157"/>
              <p:cNvSpPr/>
              <p:nvPr/>
            </p:nvSpPr>
            <p:spPr>
              <a:xfrm>
                <a:off x="2923" y="1240"/>
                <a:ext cx="46" cy="162"/>
              </a:xfrm>
              <a:custGeom>
                <a:avLst/>
                <a:gdLst>
                  <a:gd name="txL" fmla="*/ 0 w 17"/>
                  <a:gd name="txT" fmla="*/ 0 h 56"/>
                  <a:gd name="txR" fmla="*/ 17 w 17"/>
                  <a:gd name="txB" fmla="*/ 56 h 56"/>
                </a:gdLst>
                <a:ahLst/>
                <a:cxnLst>
                  <a:cxn ang="0">
                    <a:pos x="296351" y="0"/>
                  </a:cxn>
                  <a:cxn ang="0">
                    <a:pos x="63518" y="1761779"/>
                  </a:cxn>
                  <a:cxn ang="0">
                    <a:pos x="675523" y="2840227"/>
                  </a:cxn>
                  <a:cxn ang="0">
                    <a:pos x="232833" y="4511660"/>
                  </a:cxn>
                  <a:cxn ang="0">
                    <a:pos x="965497" y="6656159"/>
                  </a:cxn>
                </a:cxnLst>
                <a:rect l="txL" t="txT" r="txR" b="txB"/>
                <a:pathLst>
                  <a:path w="17" h="56">
                    <a:moveTo>
                      <a:pt x="5" y="0"/>
                    </a:moveTo>
                    <a:cubicBezTo>
                      <a:pt x="5" y="4"/>
                      <a:pt x="0" y="12"/>
                      <a:pt x="1" y="15"/>
                    </a:cubicBezTo>
                    <a:cubicBezTo>
                      <a:pt x="2" y="18"/>
                      <a:pt x="10" y="21"/>
                      <a:pt x="12" y="24"/>
                    </a:cubicBezTo>
                    <a:cubicBezTo>
                      <a:pt x="8" y="28"/>
                      <a:pt x="4" y="32"/>
                      <a:pt x="4" y="38"/>
                    </a:cubicBezTo>
                    <a:cubicBezTo>
                      <a:pt x="17" y="39"/>
                      <a:pt x="14" y="49"/>
                      <a:pt x="17" y="56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14" name="Freeform 158"/>
              <p:cNvSpPr/>
              <p:nvPr/>
            </p:nvSpPr>
            <p:spPr>
              <a:xfrm>
                <a:off x="2879" y="1396"/>
                <a:ext cx="169" cy="160"/>
              </a:xfrm>
              <a:custGeom>
                <a:avLst/>
                <a:gdLst>
                  <a:gd name="txL" fmla="*/ 0 w 62"/>
                  <a:gd name="txT" fmla="*/ 0 h 55"/>
                  <a:gd name="txR" fmla="*/ 62 w 62"/>
                  <a:gd name="txB" fmla="*/ 55 h 55"/>
                </a:gdLst>
                <a:ahLst/>
                <a:cxnLst>
                  <a:cxn ang="0">
                    <a:pos x="1718594" y="134001"/>
                  </a:cxn>
                  <a:cxn ang="0">
                    <a:pos x="929059" y="0"/>
                  </a:cxn>
                  <a:cxn ang="0">
                    <a:pos x="1039803" y="1775302"/>
                  </a:cxn>
                  <a:cxn ang="0">
                    <a:pos x="0" y="3431061"/>
                  </a:cxn>
                  <a:cxn ang="0">
                    <a:pos x="499616" y="4041542"/>
                  </a:cxn>
                  <a:cxn ang="0">
                    <a:pos x="67243" y="6939824"/>
                  </a:cxn>
                  <a:cxn ang="0">
                    <a:pos x="1926611" y="6816926"/>
                  </a:cxn>
                  <a:cxn ang="0">
                    <a:pos x="2965196" y="5164515"/>
                  </a:cxn>
                  <a:cxn ang="0">
                    <a:pos x="3830576" y="1775302"/>
                  </a:cxn>
                  <a:cxn ang="0">
                    <a:pos x="2897931" y="999433"/>
                  </a:cxn>
                  <a:cxn ang="0">
                    <a:pos x="2036139" y="134001"/>
                  </a:cxn>
                  <a:cxn ang="0">
                    <a:pos x="1718594" y="134001"/>
                  </a:cxn>
                </a:cxnLst>
                <a:rect l="txL" t="txT" r="txR" b="txB"/>
                <a:pathLst>
                  <a:path w="62" h="55">
                    <a:moveTo>
                      <a:pt x="28" y="1"/>
                    </a:moveTo>
                    <a:cubicBezTo>
                      <a:pt x="24" y="1"/>
                      <a:pt x="19" y="1"/>
                      <a:pt x="15" y="0"/>
                    </a:cubicBezTo>
                    <a:cubicBezTo>
                      <a:pt x="13" y="5"/>
                      <a:pt x="17" y="9"/>
                      <a:pt x="17" y="14"/>
                    </a:cubicBezTo>
                    <a:cubicBezTo>
                      <a:pt x="15" y="21"/>
                      <a:pt x="7" y="23"/>
                      <a:pt x="0" y="27"/>
                    </a:cubicBezTo>
                    <a:cubicBezTo>
                      <a:pt x="3" y="29"/>
                      <a:pt x="4" y="31"/>
                      <a:pt x="8" y="32"/>
                    </a:cubicBezTo>
                    <a:cubicBezTo>
                      <a:pt x="6" y="39"/>
                      <a:pt x="3" y="47"/>
                      <a:pt x="1" y="55"/>
                    </a:cubicBezTo>
                    <a:cubicBezTo>
                      <a:pt x="16" y="41"/>
                      <a:pt x="19" y="45"/>
                      <a:pt x="31" y="54"/>
                    </a:cubicBezTo>
                    <a:cubicBezTo>
                      <a:pt x="27" y="39"/>
                      <a:pt x="36" y="41"/>
                      <a:pt x="48" y="41"/>
                    </a:cubicBezTo>
                    <a:cubicBezTo>
                      <a:pt x="48" y="24"/>
                      <a:pt x="49" y="23"/>
                      <a:pt x="62" y="14"/>
                    </a:cubicBezTo>
                    <a:cubicBezTo>
                      <a:pt x="55" y="5"/>
                      <a:pt x="57" y="7"/>
                      <a:pt x="47" y="8"/>
                    </a:cubicBezTo>
                    <a:cubicBezTo>
                      <a:pt x="39" y="9"/>
                      <a:pt x="35" y="11"/>
                      <a:pt x="33" y="1"/>
                    </a:cubicBezTo>
                    <a:cubicBezTo>
                      <a:pt x="32" y="1"/>
                      <a:pt x="29" y="1"/>
                      <a:pt x="28" y="1"/>
                    </a:cubicBez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15" name="Freeform 159"/>
              <p:cNvSpPr/>
              <p:nvPr/>
            </p:nvSpPr>
            <p:spPr>
              <a:xfrm>
                <a:off x="3029" y="1344"/>
                <a:ext cx="122" cy="72"/>
              </a:xfrm>
              <a:custGeom>
                <a:avLst/>
                <a:gdLst>
                  <a:gd name="txL" fmla="*/ 0 w 45"/>
                  <a:gd name="txT" fmla="*/ 0 h 25"/>
                  <a:gd name="txR" fmla="*/ 45 w 45"/>
                  <a:gd name="txB" fmla="*/ 25 h 25"/>
                </a:gdLst>
                <a:ahLst/>
                <a:cxnLst>
                  <a:cxn ang="0">
                    <a:pos x="0" y="2820064"/>
                  </a:cxn>
                  <a:cxn ang="0">
                    <a:pos x="814041" y="2044587"/>
                  </a:cxn>
                  <a:cxn ang="0">
                    <a:pos x="1289778" y="543905"/>
                  </a:cxn>
                  <a:cxn ang="0">
                    <a:pos x="2617908" y="0"/>
                  </a:cxn>
                </a:cxnLst>
                <a:rect l="txL" t="txT" r="txR" b="txB"/>
                <a:pathLst>
                  <a:path w="45" h="25">
                    <a:moveTo>
                      <a:pt x="0" y="25"/>
                    </a:moveTo>
                    <a:cubicBezTo>
                      <a:pt x="5" y="23"/>
                      <a:pt x="10" y="21"/>
                      <a:pt x="14" y="18"/>
                    </a:cubicBezTo>
                    <a:cubicBezTo>
                      <a:pt x="17" y="15"/>
                      <a:pt x="19" y="8"/>
                      <a:pt x="22" y="5"/>
                    </a:cubicBezTo>
                    <a:cubicBezTo>
                      <a:pt x="29" y="9"/>
                      <a:pt x="41" y="8"/>
                      <a:pt x="45" y="0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16" name="Freeform 160"/>
              <p:cNvSpPr/>
              <p:nvPr/>
            </p:nvSpPr>
            <p:spPr>
              <a:xfrm>
                <a:off x="3045" y="1414"/>
                <a:ext cx="158" cy="40"/>
              </a:xfrm>
              <a:custGeom>
                <a:avLst/>
                <a:gdLst>
                  <a:gd name="txL" fmla="*/ 0 w 58"/>
                  <a:gd name="txT" fmla="*/ 0 h 14"/>
                  <a:gd name="txR" fmla="*/ 58 w 58"/>
                  <a:gd name="txB" fmla="*/ 14 h 14"/>
                </a:gdLst>
                <a:ahLst/>
                <a:cxnLst>
                  <a:cxn ang="0">
                    <a:pos x="0" y="724106"/>
                  </a:cxn>
                  <a:cxn ang="0">
                    <a:pos x="1347010" y="1052154"/>
                  </a:cxn>
                  <a:cxn ang="0">
                    <a:pos x="1892486" y="621803"/>
                  </a:cxn>
                  <a:cxn ang="0">
                    <a:pos x="2951481" y="937354"/>
                  </a:cxn>
                  <a:cxn ang="0">
                    <a:pos x="3551418" y="0"/>
                  </a:cxn>
                </a:cxnLst>
                <a:rect l="txL" t="txT" r="txR" b="txB"/>
                <a:pathLst>
                  <a:path w="58" h="14">
                    <a:moveTo>
                      <a:pt x="0" y="7"/>
                    </a:moveTo>
                    <a:cubicBezTo>
                      <a:pt x="8" y="14"/>
                      <a:pt x="14" y="12"/>
                      <a:pt x="22" y="10"/>
                    </a:cubicBezTo>
                    <a:cubicBezTo>
                      <a:pt x="26" y="9"/>
                      <a:pt x="27" y="7"/>
                      <a:pt x="31" y="6"/>
                    </a:cubicBezTo>
                    <a:cubicBezTo>
                      <a:pt x="35" y="6"/>
                      <a:pt x="43" y="8"/>
                      <a:pt x="48" y="9"/>
                    </a:cubicBezTo>
                    <a:cubicBezTo>
                      <a:pt x="50" y="5"/>
                      <a:pt x="53" y="2"/>
                      <a:pt x="58" y="0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17" name="Freeform 161"/>
              <p:cNvSpPr/>
              <p:nvPr/>
            </p:nvSpPr>
            <p:spPr>
              <a:xfrm>
                <a:off x="3173" y="1443"/>
                <a:ext cx="14" cy="29"/>
              </a:xfrm>
              <a:custGeom>
                <a:avLst/>
                <a:gdLst>
                  <a:gd name="txL" fmla="*/ 0 w 5"/>
                  <a:gd name="txT" fmla="*/ 0 h 10"/>
                  <a:gd name="txR" fmla="*/ 5 w 5"/>
                  <a:gd name="txB" fmla="*/ 10 h 10"/>
                </a:gdLst>
                <a:ahLst/>
                <a:cxnLst>
                  <a:cxn ang="0">
                    <a:pos x="0" y="0"/>
                  </a:cxn>
                  <a:cxn ang="0">
                    <a:pos x="411513" y="1221259"/>
                  </a:cxn>
                </a:cxnLst>
                <a:rect l="txL" t="txT" r="txR" b="txB"/>
                <a:pathLst>
                  <a:path w="5" h="10">
                    <a:moveTo>
                      <a:pt x="0" y="0"/>
                    </a:moveTo>
                    <a:cubicBezTo>
                      <a:pt x="3" y="3"/>
                      <a:pt x="5" y="6"/>
                      <a:pt x="5" y="10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18" name="Freeform 162"/>
              <p:cNvSpPr/>
              <p:nvPr/>
            </p:nvSpPr>
            <p:spPr>
              <a:xfrm>
                <a:off x="3004" y="1512"/>
                <a:ext cx="68" cy="102"/>
              </a:xfrm>
              <a:custGeom>
                <a:avLst/>
                <a:gdLst>
                  <a:gd name="txL" fmla="*/ 0 w 25"/>
                  <a:gd name="txT" fmla="*/ 0 h 35"/>
                  <a:gd name="txR" fmla="*/ 25 w 25"/>
                  <a:gd name="txB" fmla="*/ 35 h 35"/>
                </a:gdLst>
                <a:ahLst/>
                <a:cxnLst>
                  <a:cxn ang="0">
                    <a:pos x="113476" y="0"/>
                  </a:cxn>
                  <a:cxn ang="0">
                    <a:pos x="977106" y="2076256"/>
                  </a:cxn>
                  <a:cxn ang="0">
                    <a:pos x="1506839" y="4506374"/>
                  </a:cxn>
                </a:cxnLst>
                <a:rect l="txL" t="txT" r="txR" b="txB"/>
                <a:pathLst>
                  <a:path w="25" h="35">
                    <a:moveTo>
                      <a:pt x="2" y="0"/>
                    </a:moveTo>
                    <a:cubicBezTo>
                      <a:pt x="0" y="15"/>
                      <a:pt x="7" y="9"/>
                      <a:pt x="16" y="16"/>
                    </a:cubicBezTo>
                    <a:cubicBezTo>
                      <a:pt x="8" y="33"/>
                      <a:pt x="23" y="28"/>
                      <a:pt x="25" y="35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19" name="Freeform 163"/>
              <p:cNvSpPr/>
              <p:nvPr/>
            </p:nvSpPr>
            <p:spPr>
              <a:xfrm>
                <a:off x="3045" y="1541"/>
                <a:ext cx="90" cy="26"/>
              </a:xfrm>
              <a:custGeom>
                <a:avLst/>
                <a:gdLst>
                  <a:gd name="txL" fmla="*/ 0 w 33"/>
                  <a:gd name="txT" fmla="*/ 0 h 9"/>
                  <a:gd name="txR" fmla="*/ 33 w 33"/>
                  <a:gd name="txB" fmla="*/ 9 h 9"/>
                </a:gdLst>
                <a:ahLst/>
                <a:cxnLst>
                  <a:cxn ang="0">
                    <a:pos x="0" y="562573"/>
                  </a:cxn>
                  <a:cxn ang="0">
                    <a:pos x="1251431" y="126146"/>
                  </a:cxn>
                  <a:cxn ang="0">
                    <a:pos x="2044778" y="1052775"/>
                  </a:cxn>
                </a:cxnLst>
                <a:rect l="txL" t="txT" r="txR" b="txB"/>
                <a:pathLst>
                  <a:path w="33" h="9">
                    <a:moveTo>
                      <a:pt x="0" y="5"/>
                    </a:moveTo>
                    <a:cubicBezTo>
                      <a:pt x="7" y="5"/>
                      <a:pt x="14" y="0"/>
                      <a:pt x="20" y="1"/>
                    </a:cubicBezTo>
                    <a:cubicBezTo>
                      <a:pt x="24" y="2"/>
                      <a:pt x="31" y="7"/>
                      <a:pt x="33" y="9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20" name="Freeform 164"/>
              <p:cNvSpPr/>
              <p:nvPr/>
            </p:nvSpPr>
            <p:spPr>
              <a:xfrm>
                <a:off x="2964" y="1550"/>
                <a:ext cx="32" cy="78"/>
              </a:xfrm>
              <a:custGeom>
                <a:avLst/>
                <a:gdLst>
                  <a:gd name="txL" fmla="*/ 0 w 12"/>
                  <a:gd name="txT" fmla="*/ 0 h 27"/>
                  <a:gd name="txR" fmla="*/ 12 w 12"/>
                  <a:gd name="txB" fmla="*/ 27 h 27"/>
                </a:gdLst>
                <a:ahLst/>
                <a:cxnLst>
                  <a:cxn ang="0">
                    <a:pos x="0" y="0"/>
                  </a:cxn>
                  <a:cxn ang="0">
                    <a:pos x="524685" y="1543317"/>
                  </a:cxn>
                  <a:cxn ang="0">
                    <a:pos x="490859" y="3153408"/>
                  </a:cxn>
                </a:cxnLst>
                <a:rect l="txL" t="txT" r="txR" b="txB"/>
                <a:pathLst>
                  <a:path w="12" h="27">
                    <a:moveTo>
                      <a:pt x="0" y="0"/>
                    </a:moveTo>
                    <a:cubicBezTo>
                      <a:pt x="3" y="5"/>
                      <a:pt x="10" y="8"/>
                      <a:pt x="11" y="13"/>
                    </a:cubicBezTo>
                    <a:cubicBezTo>
                      <a:pt x="12" y="15"/>
                      <a:pt x="10" y="24"/>
                      <a:pt x="10" y="27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21" name="Freeform 165"/>
              <p:cNvSpPr/>
              <p:nvPr/>
            </p:nvSpPr>
            <p:spPr>
              <a:xfrm>
                <a:off x="2787" y="1553"/>
                <a:ext cx="95" cy="93"/>
              </a:xfrm>
              <a:custGeom>
                <a:avLst/>
                <a:gdLst>
                  <a:gd name="txL" fmla="*/ 0 w 35"/>
                  <a:gd name="txT" fmla="*/ 0 h 32"/>
                  <a:gd name="txR" fmla="*/ 35 w 35"/>
                  <a:gd name="txB" fmla="*/ 32 h 32"/>
                </a:gdLst>
                <a:ahLst/>
                <a:cxnLst>
                  <a:cxn ang="0">
                    <a:pos x="2062281" y="0"/>
                  </a:cxn>
                  <a:cxn ang="0">
                    <a:pos x="1479606" y="2026476"/>
                  </a:cxn>
                  <a:cxn ang="0">
                    <a:pos x="886887" y="2498741"/>
                  </a:cxn>
                  <a:cxn ang="0">
                    <a:pos x="479812" y="3003179"/>
                  </a:cxn>
                  <a:cxn ang="0">
                    <a:pos x="0" y="3994460"/>
                  </a:cxn>
                </a:cxnLst>
                <a:rect l="txL" t="txT" r="txR" b="txB"/>
                <a:pathLst>
                  <a:path w="35" h="32">
                    <a:moveTo>
                      <a:pt x="35" y="0"/>
                    </a:moveTo>
                    <a:cubicBezTo>
                      <a:pt x="33" y="6"/>
                      <a:pt x="30" y="12"/>
                      <a:pt x="25" y="16"/>
                    </a:cubicBezTo>
                    <a:cubicBezTo>
                      <a:pt x="21" y="20"/>
                      <a:pt x="19" y="18"/>
                      <a:pt x="15" y="20"/>
                    </a:cubicBezTo>
                    <a:cubicBezTo>
                      <a:pt x="11" y="22"/>
                      <a:pt x="11" y="22"/>
                      <a:pt x="8" y="24"/>
                    </a:cubicBezTo>
                    <a:cubicBezTo>
                      <a:pt x="5" y="27"/>
                      <a:pt x="4" y="32"/>
                      <a:pt x="0" y="32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22" name="Freeform 166"/>
              <p:cNvSpPr/>
              <p:nvPr/>
            </p:nvSpPr>
            <p:spPr>
              <a:xfrm>
                <a:off x="2855" y="1599"/>
                <a:ext cx="5" cy="41"/>
              </a:xfrm>
              <a:custGeom>
                <a:avLst/>
                <a:gdLst>
                  <a:gd name="txL" fmla="*/ 0 w 2"/>
                  <a:gd name="txT" fmla="*/ 0 h 14"/>
                  <a:gd name="txR" fmla="*/ 2 w 2"/>
                  <a:gd name="txB" fmla="*/ 14 h 14"/>
                </a:gdLst>
                <a:ahLst/>
                <a:cxnLst>
                  <a:cxn ang="0">
                    <a:pos x="0" y="0"/>
                  </a:cxn>
                  <a:cxn ang="0">
                    <a:pos x="45592" y="1899521"/>
                  </a:cxn>
                </a:cxnLst>
                <a:rect l="txL" t="txT" r="txR" b="txB"/>
                <a:pathLst>
                  <a:path w="2" h="14">
                    <a:moveTo>
                      <a:pt x="0" y="0"/>
                    </a:moveTo>
                    <a:cubicBezTo>
                      <a:pt x="0" y="5"/>
                      <a:pt x="1" y="10"/>
                      <a:pt x="2" y="14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23" name="Freeform 167"/>
              <p:cNvSpPr/>
              <p:nvPr/>
            </p:nvSpPr>
            <p:spPr>
              <a:xfrm>
                <a:off x="2798" y="1419"/>
                <a:ext cx="84" cy="55"/>
              </a:xfrm>
              <a:custGeom>
                <a:avLst/>
                <a:gdLst>
                  <a:gd name="txL" fmla="*/ 0 w 31"/>
                  <a:gd name="txT" fmla="*/ 0 h 19"/>
                  <a:gd name="txR" fmla="*/ 31 w 31"/>
                  <a:gd name="txB" fmla="*/ 19 h 19"/>
                </a:gdLst>
                <a:ahLst/>
                <a:cxnLst>
                  <a:cxn ang="0">
                    <a:pos x="1796614" y="2268758"/>
                  </a:cxn>
                  <a:cxn ang="0">
                    <a:pos x="1045800" y="827846"/>
                  </a:cxn>
                  <a:cxn ang="0">
                    <a:pos x="174996" y="957333"/>
                  </a:cxn>
                  <a:cxn ang="0">
                    <a:pos x="0" y="0"/>
                  </a:cxn>
                </a:cxnLst>
                <a:rect l="txL" t="txT" r="txR" b="txB"/>
                <a:pathLst>
                  <a:path w="31" h="19">
                    <a:moveTo>
                      <a:pt x="31" y="19"/>
                    </a:moveTo>
                    <a:cubicBezTo>
                      <a:pt x="26" y="16"/>
                      <a:pt x="23" y="9"/>
                      <a:pt x="18" y="7"/>
                    </a:cubicBezTo>
                    <a:cubicBezTo>
                      <a:pt x="13" y="6"/>
                      <a:pt x="8" y="8"/>
                      <a:pt x="3" y="8"/>
                    </a:cubicBezTo>
                    <a:cubicBezTo>
                      <a:pt x="3" y="4"/>
                      <a:pt x="1" y="3"/>
                      <a:pt x="0" y="0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24" name="Freeform 168"/>
              <p:cNvSpPr/>
              <p:nvPr/>
            </p:nvSpPr>
            <p:spPr>
              <a:xfrm>
                <a:off x="2822" y="1321"/>
                <a:ext cx="98" cy="75"/>
              </a:xfrm>
              <a:custGeom>
                <a:avLst/>
                <a:gdLst>
                  <a:gd name="txL" fmla="*/ 0 w 36"/>
                  <a:gd name="txT" fmla="*/ 0 h 26"/>
                  <a:gd name="txR" fmla="*/ 36 w 36"/>
                  <a:gd name="txB" fmla="*/ 26 h 26"/>
                </a:gdLst>
                <a:ahLst/>
                <a:cxnLst>
                  <a:cxn ang="0">
                    <a:pos x="2192284" y="2986774"/>
                  </a:cxn>
                  <a:cxn ang="0">
                    <a:pos x="1453664" y="1591800"/>
                  </a:cxn>
                  <a:cxn ang="0">
                    <a:pos x="428617" y="1519307"/>
                  </a:cxn>
                  <a:cxn ang="0">
                    <a:pos x="0" y="0"/>
                  </a:cxn>
                </a:cxnLst>
                <a:rect l="txL" t="txT" r="txR" b="txB"/>
                <a:pathLst>
                  <a:path w="36" h="26">
                    <a:moveTo>
                      <a:pt x="36" y="26"/>
                    </a:moveTo>
                    <a:cubicBezTo>
                      <a:pt x="31" y="24"/>
                      <a:pt x="25" y="20"/>
                      <a:pt x="24" y="14"/>
                    </a:cubicBezTo>
                    <a:cubicBezTo>
                      <a:pt x="18" y="13"/>
                      <a:pt x="12" y="16"/>
                      <a:pt x="7" y="13"/>
                    </a:cubicBezTo>
                    <a:cubicBezTo>
                      <a:pt x="4" y="10"/>
                      <a:pt x="3" y="3"/>
                      <a:pt x="0" y="0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25" name="Freeform 169"/>
              <p:cNvSpPr/>
              <p:nvPr/>
            </p:nvSpPr>
            <p:spPr>
              <a:xfrm>
                <a:off x="2847" y="1385"/>
                <a:ext cx="54" cy="58"/>
              </a:xfrm>
              <a:custGeom>
                <a:avLst/>
                <a:gdLst>
                  <a:gd name="txL" fmla="*/ 0 w 20"/>
                  <a:gd name="txT" fmla="*/ 0 h 20"/>
                  <a:gd name="txR" fmla="*/ 20 w 20"/>
                  <a:gd name="txB" fmla="*/ 20 h 20"/>
                </a:gdLst>
                <a:ahLst/>
                <a:cxnLst>
                  <a:cxn ang="0">
                    <a:pos x="61549" y="2435655"/>
                  </a:cxn>
                  <a:cxn ang="0">
                    <a:pos x="61549" y="1595334"/>
                  </a:cxn>
                  <a:cxn ang="0">
                    <a:pos x="448691" y="971390"/>
                  </a:cxn>
                  <a:cxn ang="0">
                    <a:pos x="1113051" y="0"/>
                  </a:cxn>
                </a:cxnLst>
                <a:rect l="txL" t="txT" r="txR" b="txB"/>
                <a:pathLst>
                  <a:path w="20" h="20">
                    <a:moveTo>
                      <a:pt x="1" y="20"/>
                    </a:moveTo>
                    <a:cubicBezTo>
                      <a:pt x="1" y="18"/>
                      <a:pt x="0" y="15"/>
                      <a:pt x="1" y="13"/>
                    </a:cubicBezTo>
                    <a:cubicBezTo>
                      <a:pt x="2" y="11"/>
                      <a:pt x="6" y="9"/>
                      <a:pt x="8" y="8"/>
                    </a:cubicBezTo>
                    <a:cubicBezTo>
                      <a:pt x="11" y="5"/>
                      <a:pt x="16" y="1"/>
                      <a:pt x="20" y="0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26" name="Freeform 170"/>
              <p:cNvSpPr/>
              <p:nvPr/>
            </p:nvSpPr>
            <p:spPr>
              <a:xfrm>
                <a:off x="2871" y="1405"/>
                <a:ext cx="11" cy="61"/>
              </a:xfrm>
              <a:custGeom>
                <a:avLst/>
                <a:gdLst>
                  <a:gd name="txL" fmla="*/ 0 w 4"/>
                  <a:gd name="txT" fmla="*/ 0 h 21"/>
                  <a:gd name="txR" fmla="*/ 4 w 4"/>
                  <a:gd name="txB" fmla="*/ 21 h 21"/>
                </a:gdLst>
                <a:ahLst/>
                <a:cxnLst>
                  <a:cxn ang="0">
                    <a:pos x="0" y="0"/>
                  </a:cxn>
                  <a:cxn ang="0">
                    <a:pos x="196276" y="851821"/>
                  </a:cxn>
                  <a:cxn ang="0">
                    <a:pos x="0" y="2605266"/>
                  </a:cxn>
                </a:cxnLst>
                <a:rect l="txL" t="txT" r="txR" b="txB"/>
                <a:pathLst>
                  <a:path w="4" h="21">
                    <a:moveTo>
                      <a:pt x="0" y="0"/>
                    </a:moveTo>
                    <a:cubicBezTo>
                      <a:pt x="4" y="2"/>
                      <a:pt x="4" y="2"/>
                      <a:pt x="3" y="7"/>
                    </a:cubicBezTo>
                    <a:cubicBezTo>
                      <a:pt x="2" y="11"/>
                      <a:pt x="2" y="17"/>
                      <a:pt x="0" y="21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27" name="Line 171"/>
              <p:cNvSpPr/>
              <p:nvPr/>
            </p:nvSpPr>
            <p:spPr>
              <a:xfrm>
                <a:off x="2991" y="1425"/>
                <a:ext cx="27" cy="35"/>
              </a:xfrm>
              <a:prstGeom prst="line">
                <a:avLst/>
              </a:prstGeom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528" name="Freeform 172"/>
              <p:cNvSpPr/>
              <p:nvPr/>
            </p:nvSpPr>
            <p:spPr>
              <a:xfrm>
                <a:off x="2966" y="1440"/>
                <a:ext cx="30" cy="75"/>
              </a:xfrm>
              <a:custGeom>
                <a:avLst/>
                <a:gdLst>
                  <a:gd name="txL" fmla="*/ 0 w 30"/>
                  <a:gd name="txT" fmla="*/ 0 h 75"/>
                  <a:gd name="txR" fmla="*/ 30 w 30"/>
                  <a:gd name="txB" fmla="*/ 75 h 75"/>
                </a:gdLst>
                <a:ahLst/>
                <a:cxnLst>
                  <a:cxn ang="0">
                    <a:pos x="30" y="0"/>
                  </a:cxn>
                  <a:cxn ang="0">
                    <a:pos x="0" y="29"/>
                  </a:cxn>
                  <a:cxn ang="0">
                    <a:pos x="17" y="55"/>
                  </a:cxn>
                  <a:cxn ang="0">
                    <a:pos x="14" y="75"/>
                  </a:cxn>
                </a:cxnLst>
                <a:rect l="txL" t="txT" r="txR" b="txB"/>
                <a:pathLst>
                  <a:path w="30" h="75">
                    <a:moveTo>
                      <a:pt x="30" y="0"/>
                    </a:moveTo>
                    <a:lnTo>
                      <a:pt x="0" y="29"/>
                    </a:lnTo>
                    <a:lnTo>
                      <a:pt x="17" y="55"/>
                    </a:lnTo>
                    <a:lnTo>
                      <a:pt x="14" y="75"/>
                    </a:ln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29" name="Line 173"/>
              <p:cNvSpPr/>
              <p:nvPr/>
            </p:nvSpPr>
            <p:spPr>
              <a:xfrm flipH="1" flipV="1">
                <a:off x="2926" y="1437"/>
                <a:ext cx="40" cy="32"/>
              </a:xfrm>
              <a:prstGeom prst="line">
                <a:avLst/>
              </a:prstGeom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530" name="Line 174"/>
              <p:cNvSpPr/>
              <p:nvPr/>
            </p:nvSpPr>
            <p:spPr>
              <a:xfrm flipV="1">
                <a:off x="2901" y="1451"/>
                <a:ext cx="44" cy="38"/>
              </a:xfrm>
              <a:prstGeom prst="line">
                <a:avLst/>
              </a:prstGeom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531" name="Freeform 175"/>
              <p:cNvSpPr/>
              <p:nvPr/>
            </p:nvSpPr>
            <p:spPr>
              <a:xfrm>
                <a:off x="2917" y="1474"/>
                <a:ext cx="22" cy="58"/>
              </a:xfrm>
              <a:custGeom>
                <a:avLst/>
                <a:gdLst>
                  <a:gd name="txL" fmla="*/ 0 w 22"/>
                  <a:gd name="txT" fmla="*/ 0 h 58"/>
                  <a:gd name="txR" fmla="*/ 22 w 22"/>
                  <a:gd name="txB" fmla="*/ 58 h 58"/>
                </a:gdLst>
                <a:ahLst/>
                <a:cxnLst>
                  <a:cxn ang="0">
                    <a:pos x="0" y="0"/>
                  </a:cxn>
                  <a:cxn ang="0">
                    <a:pos x="22" y="18"/>
                  </a:cxn>
                  <a:cxn ang="0">
                    <a:pos x="14" y="58"/>
                  </a:cxn>
                </a:cxnLst>
                <a:rect l="txL" t="txT" r="txR" b="txB"/>
                <a:pathLst>
                  <a:path w="22" h="58">
                    <a:moveTo>
                      <a:pt x="0" y="0"/>
                    </a:moveTo>
                    <a:lnTo>
                      <a:pt x="22" y="18"/>
                    </a:lnTo>
                    <a:lnTo>
                      <a:pt x="14" y="58"/>
                    </a:ln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32" name="Line 176"/>
              <p:cNvSpPr/>
              <p:nvPr/>
            </p:nvSpPr>
            <p:spPr>
              <a:xfrm>
                <a:off x="2939" y="1492"/>
                <a:ext cx="44" cy="3"/>
              </a:xfrm>
              <a:prstGeom prst="line">
                <a:avLst/>
              </a:prstGeom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533" name="Line 177"/>
              <p:cNvSpPr/>
              <p:nvPr/>
            </p:nvSpPr>
            <p:spPr>
              <a:xfrm>
                <a:off x="2994" y="1588"/>
                <a:ext cx="49" cy="2"/>
              </a:xfrm>
              <a:prstGeom prst="line">
                <a:avLst/>
              </a:prstGeom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534" name="Line 178"/>
              <p:cNvSpPr/>
              <p:nvPr/>
            </p:nvSpPr>
            <p:spPr>
              <a:xfrm>
                <a:off x="3023" y="1550"/>
                <a:ext cx="17" cy="20"/>
              </a:xfrm>
              <a:prstGeom prst="line">
                <a:avLst/>
              </a:prstGeom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535" name="Freeform 179"/>
              <p:cNvSpPr/>
              <p:nvPr/>
            </p:nvSpPr>
            <p:spPr>
              <a:xfrm>
                <a:off x="2961" y="1260"/>
                <a:ext cx="46" cy="104"/>
              </a:xfrm>
              <a:custGeom>
                <a:avLst/>
                <a:gdLst>
                  <a:gd name="txL" fmla="*/ 0 w 46"/>
                  <a:gd name="txT" fmla="*/ 0 h 104"/>
                  <a:gd name="txR" fmla="*/ 46 w 46"/>
                  <a:gd name="txB" fmla="*/ 104 h 104"/>
                </a:gdLst>
                <a:ahLst/>
                <a:cxnLst>
                  <a:cxn ang="0">
                    <a:pos x="0" y="104"/>
                  </a:cxn>
                  <a:cxn ang="0">
                    <a:pos x="22" y="69"/>
                  </a:cxn>
                  <a:cxn ang="0">
                    <a:pos x="16" y="26"/>
                  </a:cxn>
                  <a:cxn ang="0">
                    <a:pos x="46" y="0"/>
                  </a:cxn>
                </a:cxnLst>
                <a:rect l="txL" t="txT" r="txR" b="txB"/>
                <a:pathLst>
                  <a:path w="46" h="104">
                    <a:moveTo>
                      <a:pt x="0" y="104"/>
                    </a:moveTo>
                    <a:lnTo>
                      <a:pt x="22" y="69"/>
                    </a:lnTo>
                    <a:lnTo>
                      <a:pt x="16" y="26"/>
                    </a:lnTo>
                    <a:lnTo>
                      <a:pt x="46" y="0"/>
                    </a:ln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36" name="Line 180"/>
              <p:cNvSpPr/>
              <p:nvPr/>
            </p:nvSpPr>
            <p:spPr>
              <a:xfrm>
                <a:off x="2956" y="1309"/>
                <a:ext cx="27" cy="20"/>
              </a:xfrm>
              <a:prstGeom prst="line">
                <a:avLst/>
              </a:prstGeom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537" name="Freeform 181"/>
              <p:cNvSpPr/>
              <p:nvPr/>
            </p:nvSpPr>
            <p:spPr>
              <a:xfrm>
                <a:off x="1582" y="2318"/>
                <a:ext cx="158" cy="363"/>
              </a:xfrm>
              <a:custGeom>
                <a:avLst/>
                <a:gdLst>
                  <a:gd name="txL" fmla="*/ 0 w 58"/>
                  <a:gd name="txT" fmla="*/ 0 h 125"/>
                  <a:gd name="txR" fmla="*/ 58 w 58"/>
                  <a:gd name="txB" fmla="*/ 125 h 125"/>
                </a:gdLst>
                <a:ahLst/>
                <a:cxnLst>
                  <a:cxn ang="0">
                    <a:pos x="2951481" y="11000863"/>
                  </a:cxn>
                  <a:cxn ang="0">
                    <a:pos x="2568481" y="10530532"/>
                  </a:cxn>
                  <a:cxn ang="0">
                    <a:pos x="2204351" y="8532801"/>
                  </a:cxn>
                  <a:cxn ang="0">
                    <a:pos x="2520340" y="8062492"/>
                  </a:cxn>
                  <a:cxn ang="0">
                    <a:pos x="3196172" y="5932178"/>
                  </a:cxn>
                  <a:cxn ang="0">
                    <a:pos x="2817777" y="4951521"/>
                  </a:cxn>
                  <a:cxn ang="0">
                    <a:pos x="1959236" y="4683481"/>
                  </a:cxn>
                  <a:cxn ang="0">
                    <a:pos x="2270983" y="2468057"/>
                  </a:cxn>
                  <a:cxn ang="0">
                    <a:pos x="1595441" y="2083071"/>
                  </a:cxn>
                  <a:cxn ang="0">
                    <a:pos x="858275" y="1968439"/>
                  </a:cxn>
                  <a:cxn ang="0">
                    <a:pos x="364062" y="0"/>
                  </a:cxn>
                  <a:cxn ang="0">
                    <a:pos x="115656" y="1497570"/>
                  </a:cxn>
                  <a:cxn ang="0">
                    <a:pos x="0" y="2351122"/>
                  </a:cxn>
                  <a:cxn ang="0">
                    <a:pos x="315063" y="3115720"/>
                  </a:cxn>
                  <a:cxn ang="0">
                    <a:pos x="494472" y="5331361"/>
                  </a:cxn>
                  <a:cxn ang="0">
                    <a:pos x="1213358" y="5583785"/>
                  </a:cxn>
                  <a:cxn ang="0">
                    <a:pos x="1097711" y="7297962"/>
                  </a:cxn>
                  <a:cxn ang="0">
                    <a:pos x="1173278" y="9048052"/>
                  </a:cxn>
                  <a:cxn ang="0">
                    <a:pos x="1776955" y="10282908"/>
                  </a:cxn>
                  <a:cxn ang="0">
                    <a:pos x="1667750" y="11516102"/>
                  </a:cxn>
                  <a:cxn ang="0">
                    <a:pos x="2338060" y="12235821"/>
                  </a:cxn>
                  <a:cxn ang="0">
                    <a:pos x="2768757" y="13731555"/>
                  </a:cxn>
                  <a:cxn ang="0">
                    <a:pos x="2701677" y="15482271"/>
                  </a:cxn>
                  <a:cxn ang="0">
                    <a:pos x="2768757" y="15482271"/>
                  </a:cxn>
                  <a:cxn ang="0">
                    <a:pos x="2817777" y="14966393"/>
                  </a:cxn>
                  <a:cxn ang="0">
                    <a:pos x="3305355" y="13999664"/>
                  </a:cxn>
                  <a:cxn ang="0">
                    <a:pos x="3551418" y="12028322"/>
                  </a:cxn>
                  <a:cxn ang="0">
                    <a:pos x="2951481" y="11000863"/>
                  </a:cxn>
                </a:cxnLst>
                <a:rect l="txL" t="txT" r="txR" b="txB"/>
                <a:pathLst>
                  <a:path w="58" h="125">
                    <a:moveTo>
                      <a:pt x="48" y="89"/>
                    </a:moveTo>
                    <a:cubicBezTo>
                      <a:pt x="42" y="85"/>
                      <a:pt x="42" y="85"/>
                      <a:pt x="42" y="85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0"/>
                      <a:pt x="30" y="17"/>
                      <a:pt x="26" y="17"/>
                    </a:cubicBezTo>
                    <a:cubicBezTo>
                      <a:pt x="22" y="17"/>
                      <a:pt x="14" y="16"/>
                      <a:pt x="14" y="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1" y="6"/>
                      <a:pt x="2" y="12"/>
                    </a:cubicBezTo>
                    <a:cubicBezTo>
                      <a:pt x="3" y="14"/>
                      <a:pt x="2" y="16"/>
                      <a:pt x="0" y="19"/>
                    </a:cubicBezTo>
                    <a:cubicBezTo>
                      <a:pt x="1" y="20"/>
                      <a:pt x="2" y="22"/>
                      <a:pt x="5" y="25"/>
                    </a:cubicBezTo>
                    <a:cubicBezTo>
                      <a:pt x="12" y="32"/>
                      <a:pt x="11" y="33"/>
                      <a:pt x="8" y="43"/>
                    </a:cubicBezTo>
                    <a:cubicBezTo>
                      <a:pt x="12" y="43"/>
                      <a:pt x="16" y="44"/>
                      <a:pt x="20" y="45"/>
                    </a:cubicBezTo>
                    <a:cubicBezTo>
                      <a:pt x="20" y="50"/>
                      <a:pt x="19" y="54"/>
                      <a:pt x="18" y="59"/>
                    </a:cubicBezTo>
                    <a:cubicBezTo>
                      <a:pt x="28" y="60"/>
                      <a:pt x="21" y="67"/>
                      <a:pt x="19" y="73"/>
                    </a:cubicBezTo>
                    <a:cubicBezTo>
                      <a:pt x="23" y="75"/>
                      <a:pt x="28" y="79"/>
                      <a:pt x="29" y="83"/>
                    </a:cubicBezTo>
                    <a:cubicBezTo>
                      <a:pt x="30" y="87"/>
                      <a:pt x="25" y="89"/>
                      <a:pt x="27" y="93"/>
                    </a:cubicBezTo>
                    <a:cubicBezTo>
                      <a:pt x="29" y="96"/>
                      <a:pt x="36" y="97"/>
                      <a:pt x="38" y="99"/>
                    </a:cubicBezTo>
                    <a:cubicBezTo>
                      <a:pt x="42" y="102"/>
                      <a:pt x="44" y="107"/>
                      <a:pt x="45" y="111"/>
                    </a:cubicBezTo>
                    <a:cubicBezTo>
                      <a:pt x="45" y="115"/>
                      <a:pt x="41" y="121"/>
                      <a:pt x="44" y="125"/>
                    </a:cubicBezTo>
                    <a:cubicBezTo>
                      <a:pt x="44" y="125"/>
                      <a:pt x="44" y="125"/>
                      <a:pt x="45" y="125"/>
                    </a:cubicBezTo>
                    <a:cubicBezTo>
                      <a:pt x="46" y="121"/>
                      <a:pt x="46" y="121"/>
                      <a:pt x="46" y="121"/>
                    </a:cubicBezTo>
                    <a:cubicBezTo>
                      <a:pt x="54" y="113"/>
                      <a:pt x="54" y="113"/>
                      <a:pt x="54" y="113"/>
                    </a:cubicBezTo>
                    <a:cubicBezTo>
                      <a:pt x="54" y="113"/>
                      <a:pt x="58" y="101"/>
                      <a:pt x="58" y="97"/>
                    </a:cubicBezTo>
                    <a:cubicBezTo>
                      <a:pt x="58" y="93"/>
                      <a:pt x="48" y="89"/>
                      <a:pt x="48" y="89"/>
                    </a:cubicBezTo>
                    <a:close/>
                  </a:path>
                </a:pathLst>
              </a:custGeom>
              <a:solidFill>
                <a:srgbClr val="BEA66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38" name="Freeform 182"/>
              <p:cNvSpPr/>
              <p:nvPr/>
            </p:nvSpPr>
            <p:spPr>
              <a:xfrm>
                <a:off x="1582" y="2318"/>
                <a:ext cx="158" cy="351"/>
              </a:xfrm>
              <a:custGeom>
                <a:avLst/>
                <a:gdLst>
                  <a:gd name="txL" fmla="*/ 0 w 58"/>
                  <a:gd name="txT" fmla="*/ 0 h 121"/>
                  <a:gd name="txR" fmla="*/ 58 w 58"/>
                  <a:gd name="txB" fmla="*/ 121 h 121"/>
                </a:gdLst>
                <a:ahLst/>
                <a:cxnLst>
                  <a:cxn ang="0">
                    <a:pos x="0" y="2196767"/>
                  </a:cxn>
                  <a:cxn ang="0">
                    <a:pos x="115656" y="1484849"/>
                  </a:cxn>
                  <a:cxn ang="0">
                    <a:pos x="364062" y="0"/>
                  </a:cxn>
                  <a:cxn ang="0">
                    <a:pos x="858275" y="1935925"/>
                  </a:cxn>
                  <a:cxn ang="0">
                    <a:pos x="1595441" y="2065151"/>
                  </a:cxn>
                  <a:cxn ang="0">
                    <a:pos x="2270983" y="2442261"/>
                  </a:cxn>
                  <a:cxn ang="0">
                    <a:pos x="1959236" y="4637412"/>
                  </a:cxn>
                  <a:cxn ang="0">
                    <a:pos x="2817777" y="4888223"/>
                  </a:cxn>
                  <a:cxn ang="0">
                    <a:pos x="3196172" y="5861198"/>
                  </a:cxn>
                  <a:cxn ang="0">
                    <a:pos x="2520340" y="7971721"/>
                  </a:cxn>
                  <a:cxn ang="0">
                    <a:pos x="2204351" y="8432825"/>
                  </a:cxn>
                  <a:cxn ang="0">
                    <a:pos x="2568481" y="10429574"/>
                  </a:cxn>
                  <a:cxn ang="0">
                    <a:pos x="2951481" y="10880693"/>
                  </a:cxn>
                  <a:cxn ang="0">
                    <a:pos x="3551418" y="11853670"/>
                  </a:cxn>
                  <a:cxn ang="0">
                    <a:pos x="3305355" y="13832477"/>
                  </a:cxn>
                  <a:cxn ang="0">
                    <a:pos x="2817777" y="14805553"/>
                  </a:cxn>
                </a:cxnLst>
                <a:rect l="txL" t="txT" r="txR" b="txB"/>
                <a:pathLst>
                  <a:path w="58" h="121">
                    <a:moveTo>
                      <a:pt x="0" y="18"/>
                    </a:moveTo>
                    <a:cubicBezTo>
                      <a:pt x="2" y="16"/>
                      <a:pt x="3" y="14"/>
                      <a:pt x="2" y="12"/>
                    </a:cubicBezTo>
                    <a:cubicBezTo>
                      <a:pt x="1" y="6"/>
                      <a:pt x="6" y="0"/>
                      <a:pt x="6" y="0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22" y="17"/>
                      <a:pt x="26" y="17"/>
                    </a:cubicBezTo>
                    <a:cubicBezTo>
                      <a:pt x="30" y="17"/>
                      <a:pt x="37" y="20"/>
                      <a:pt x="37" y="20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9"/>
                      <a:pt x="58" y="93"/>
                      <a:pt x="58" y="97"/>
                    </a:cubicBezTo>
                    <a:cubicBezTo>
                      <a:pt x="58" y="101"/>
                      <a:pt x="54" y="113"/>
                      <a:pt x="54" y="113"/>
                    </a:cubicBezTo>
                    <a:cubicBezTo>
                      <a:pt x="46" y="121"/>
                      <a:pt x="46" y="121"/>
                      <a:pt x="46" y="121"/>
                    </a:cubicBez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39" name="Freeform 183"/>
              <p:cNvSpPr/>
              <p:nvPr/>
            </p:nvSpPr>
            <p:spPr>
              <a:xfrm>
                <a:off x="1550" y="2397"/>
                <a:ext cx="40" cy="43"/>
              </a:xfrm>
              <a:custGeom>
                <a:avLst/>
                <a:gdLst>
                  <a:gd name="txL" fmla="*/ 0 w 15"/>
                  <a:gd name="txT" fmla="*/ 0 h 15"/>
                  <a:gd name="txR" fmla="*/ 15 w 15"/>
                  <a:gd name="txB" fmla="*/ 15 h 15"/>
                </a:gdLst>
                <a:ahLst/>
                <a:cxnLst>
                  <a:cxn ang="0">
                    <a:pos x="437304" y="0"/>
                  </a:cxn>
                  <a:cxn ang="0">
                    <a:pos x="0" y="119273"/>
                  </a:cxn>
                  <a:cxn ang="0">
                    <a:pos x="294515" y="1609880"/>
                  </a:cxn>
                  <a:cxn ang="0">
                    <a:pos x="728840" y="862448"/>
                  </a:cxn>
                  <a:cxn ang="0">
                    <a:pos x="437304" y="0"/>
                  </a:cxn>
                </a:cxnLst>
                <a:rect l="txL" t="txT" r="txR" b="txB"/>
                <a:pathLst>
                  <a:path w="15" h="15">
                    <a:moveTo>
                      <a:pt x="9" y="0"/>
                    </a:moveTo>
                    <a:cubicBezTo>
                      <a:pt x="6" y="0"/>
                      <a:pt x="3" y="0"/>
                      <a:pt x="0" y="1"/>
                    </a:cubicBezTo>
                    <a:cubicBezTo>
                      <a:pt x="0" y="4"/>
                      <a:pt x="3" y="14"/>
                      <a:pt x="6" y="15"/>
                    </a:cubicBezTo>
                    <a:cubicBezTo>
                      <a:pt x="8" y="15"/>
                      <a:pt x="13" y="9"/>
                      <a:pt x="15" y="8"/>
                    </a:cubicBezTo>
                    <a:cubicBezTo>
                      <a:pt x="14" y="5"/>
                      <a:pt x="11" y="2"/>
                      <a:pt x="9" y="0"/>
                    </a:cubicBezTo>
                  </a:path>
                </a:pathLst>
              </a:custGeom>
              <a:solidFill>
                <a:srgbClr val="BEA66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40" name="Freeform 184"/>
              <p:cNvSpPr/>
              <p:nvPr/>
            </p:nvSpPr>
            <p:spPr>
              <a:xfrm>
                <a:off x="1550" y="2397"/>
                <a:ext cx="40" cy="43"/>
              </a:xfrm>
              <a:custGeom>
                <a:avLst/>
                <a:gdLst>
                  <a:gd name="txL" fmla="*/ 0 w 15"/>
                  <a:gd name="txT" fmla="*/ 0 h 15"/>
                  <a:gd name="txR" fmla="*/ 15 w 15"/>
                  <a:gd name="txB" fmla="*/ 15 h 15"/>
                </a:gdLst>
                <a:ahLst/>
                <a:cxnLst>
                  <a:cxn ang="0">
                    <a:pos x="437304" y="0"/>
                  </a:cxn>
                  <a:cxn ang="0">
                    <a:pos x="0" y="119273"/>
                  </a:cxn>
                  <a:cxn ang="0">
                    <a:pos x="294515" y="1609880"/>
                  </a:cxn>
                  <a:cxn ang="0">
                    <a:pos x="728840" y="862448"/>
                  </a:cxn>
                  <a:cxn ang="0">
                    <a:pos x="437304" y="0"/>
                  </a:cxn>
                </a:cxnLst>
                <a:rect l="txL" t="txT" r="txR" b="txB"/>
                <a:pathLst>
                  <a:path w="15" h="15">
                    <a:moveTo>
                      <a:pt x="9" y="0"/>
                    </a:moveTo>
                    <a:cubicBezTo>
                      <a:pt x="6" y="0"/>
                      <a:pt x="3" y="0"/>
                      <a:pt x="0" y="1"/>
                    </a:cubicBezTo>
                    <a:cubicBezTo>
                      <a:pt x="0" y="4"/>
                      <a:pt x="3" y="14"/>
                      <a:pt x="6" y="15"/>
                    </a:cubicBezTo>
                    <a:cubicBezTo>
                      <a:pt x="8" y="15"/>
                      <a:pt x="13" y="9"/>
                      <a:pt x="15" y="8"/>
                    </a:cubicBezTo>
                    <a:cubicBezTo>
                      <a:pt x="14" y="5"/>
                      <a:pt x="11" y="2"/>
                      <a:pt x="9" y="0"/>
                    </a:cubicBez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41" name="Freeform 185"/>
              <p:cNvSpPr/>
              <p:nvPr/>
            </p:nvSpPr>
            <p:spPr>
              <a:xfrm>
                <a:off x="1588" y="2463"/>
                <a:ext cx="32" cy="26"/>
              </a:xfrm>
              <a:custGeom>
                <a:avLst/>
                <a:gdLst>
                  <a:gd name="txL" fmla="*/ 0 w 12"/>
                  <a:gd name="txT" fmla="*/ 0 h 9"/>
                  <a:gd name="txR" fmla="*/ 12 w 12"/>
                  <a:gd name="txB" fmla="*/ 9 h 9"/>
                </a:gdLst>
                <a:ahLst/>
                <a:cxnLst>
                  <a:cxn ang="0">
                    <a:pos x="196757" y="126146"/>
                  </a:cxn>
                  <a:cxn ang="0">
                    <a:pos x="0" y="238203"/>
                  </a:cxn>
                  <a:cxn ang="0">
                    <a:pos x="196757" y="1052775"/>
                  </a:cxn>
                  <a:cxn ang="0">
                    <a:pos x="294515" y="126146"/>
                  </a:cxn>
                </a:cxnLst>
                <a:rect l="txL" t="txT" r="txR" b="txB"/>
                <a:pathLst>
                  <a:path w="12" h="9">
                    <a:moveTo>
                      <a:pt x="4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1" y="5"/>
                      <a:pt x="2" y="7"/>
                      <a:pt x="4" y="9"/>
                    </a:cubicBezTo>
                    <a:cubicBezTo>
                      <a:pt x="7" y="7"/>
                      <a:pt x="12" y="0"/>
                      <a:pt x="6" y="1"/>
                    </a:cubicBezTo>
                  </a:path>
                </a:pathLst>
              </a:custGeom>
              <a:solidFill>
                <a:srgbClr val="BEA66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42" name="Freeform 186"/>
              <p:cNvSpPr/>
              <p:nvPr/>
            </p:nvSpPr>
            <p:spPr>
              <a:xfrm>
                <a:off x="1588" y="2463"/>
                <a:ext cx="32" cy="26"/>
              </a:xfrm>
              <a:custGeom>
                <a:avLst/>
                <a:gdLst>
                  <a:gd name="txL" fmla="*/ 0 w 12"/>
                  <a:gd name="txT" fmla="*/ 0 h 9"/>
                  <a:gd name="txR" fmla="*/ 12 w 12"/>
                  <a:gd name="txB" fmla="*/ 9 h 9"/>
                </a:gdLst>
                <a:ahLst/>
                <a:cxnLst>
                  <a:cxn ang="0">
                    <a:pos x="196757" y="126146"/>
                  </a:cxn>
                  <a:cxn ang="0">
                    <a:pos x="0" y="238203"/>
                  </a:cxn>
                  <a:cxn ang="0">
                    <a:pos x="196757" y="1052775"/>
                  </a:cxn>
                  <a:cxn ang="0">
                    <a:pos x="294515" y="126146"/>
                  </a:cxn>
                </a:cxnLst>
                <a:rect l="txL" t="txT" r="txR" b="txB"/>
                <a:pathLst>
                  <a:path w="12" h="9">
                    <a:moveTo>
                      <a:pt x="4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1" y="5"/>
                      <a:pt x="2" y="7"/>
                      <a:pt x="4" y="9"/>
                    </a:cubicBezTo>
                    <a:cubicBezTo>
                      <a:pt x="7" y="7"/>
                      <a:pt x="12" y="0"/>
                      <a:pt x="6" y="1"/>
                    </a:cubicBez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43" name="Freeform 187"/>
              <p:cNvSpPr/>
              <p:nvPr/>
            </p:nvSpPr>
            <p:spPr>
              <a:xfrm>
                <a:off x="1607" y="2547"/>
                <a:ext cx="32" cy="29"/>
              </a:xfrm>
              <a:custGeom>
                <a:avLst/>
                <a:gdLst>
                  <a:gd name="txL" fmla="*/ 0 w 12"/>
                  <a:gd name="txT" fmla="*/ 0 h 10"/>
                  <a:gd name="txR" fmla="*/ 12 w 12"/>
                  <a:gd name="txB" fmla="*/ 10 h 10"/>
                </a:gdLst>
                <a:ahLst/>
                <a:cxnLst>
                  <a:cxn ang="0">
                    <a:pos x="237717" y="0"/>
                  </a:cxn>
                  <a:cxn ang="0">
                    <a:pos x="0" y="245134"/>
                  </a:cxn>
                  <a:cxn ang="0">
                    <a:pos x="294515" y="1221259"/>
                  </a:cxn>
                  <a:cxn ang="0">
                    <a:pos x="579960" y="624527"/>
                  </a:cxn>
                  <a:cxn ang="0">
                    <a:pos x="348067" y="245134"/>
                  </a:cxn>
                </a:cxnLst>
                <a:rect l="txL" t="txT" r="txR" b="txB"/>
                <a:pathLst>
                  <a:path w="12" h="10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1" y="5"/>
                      <a:pt x="4" y="8"/>
                      <a:pt x="6" y="10"/>
                    </a:cubicBezTo>
                    <a:cubicBezTo>
                      <a:pt x="8" y="8"/>
                      <a:pt x="10" y="7"/>
                      <a:pt x="12" y="5"/>
                    </a:cubicBezTo>
                    <a:cubicBezTo>
                      <a:pt x="10" y="3"/>
                      <a:pt x="8" y="2"/>
                      <a:pt x="7" y="2"/>
                    </a:cubicBezTo>
                  </a:path>
                </a:pathLst>
              </a:custGeom>
              <a:solidFill>
                <a:srgbClr val="BEA66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44" name="Freeform 188"/>
              <p:cNvSpPr/>
              <p:nvPr/>
            </p:nvSpPr>
            <p:spPr>
              <a:xfrm>
                <a:off x="1607" y="2547"/>
                <a:ext cx="32" cy="29"/>
              </a:xfrm>
              <a:custGeom>
                <a:avLst/>
                <a:gdLst>
                  <a:gd name="txL" fmla="*/ 0 w 12"/>
                  <a:gd name="txT" fmla="*/ 0 h 10"/>
                  <a:gd name="txR" fmla="*/ 12 w 12"/>
                  <a:gd name="txB" fmla="*/ 10 h 10"/>
                </a:gdLst>
                <a:ahLst/>
                <a:cxnLst>
                  <a:cxn ang="0">
                    <a:pos x="237717" y="0"/>
                  </a:cxn>
                  <a:cxn ang="0">
                    <a:pos x="0" y="245134"/>
                  </a:cxn>
                  <a:cxn ang="0">
                    <a:pos x="294515" y="1221259"/>
                  </a:cxn>
                  <a:cxn ang="0">
                    <a:pos x="579960" y="624527"/>
                  </a:cxn>
                  <a:cxn ang="0">
                    <a:pos x="348067" y="245134"/>
                  </a:cxn>
                </a:cxnLst>
                <a:rect l="txL" t="txT" r="txR" b="txB"/>
                <a:pathLst>
                  <a:path w="12" h="10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1" y="5"/>
                      <a:pt x="4" y="8"/>
                      <a:pt x="6" y="10"/>
                    </a:cubicBezTo>
                    <a:cubicBezTo>
                      <a:pt x="8" y="8"/>
                      <a:pt x="10" y="7"/>
                      <a:pt x="12" y="5"/>
                    </a:cubicBezTo>
                    <a:cubicBezTo>
                      <a:pt x="10" y="3"/>
                      <a:pt x="8" y="2"/>
                      <a:pt x="7" y="2"/>
                    </a:cubicBez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45" name="Freeform 189"/>
              <p:cNvSpPr/>
              <p:nvPr/>
            </p:nvSpPr>
            <p:spPr>
              <a:xfrm>
                <a:off x="1656" y="2611"/>
                <a:ext cx="46" cy="50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505518" y="0"/>
                  </a:cxn>
                  <a:cxn ang="0">
                    <a:pos x="0" y="297144"/>
                  </a:cxn>
                  <a:cxn ang="0">
                    <a:pos x="738351" y="1696721"/>
                  </a:cxn>
                  <a:cxn ang="0">
                    <a:pos x="862354" y="0"/>
                  </a:cxn>
                  <a:cxn ang="0">
                    <a:pos x="630019" y="0"/>
                  </a:cxn>
                </a:cxnLst>
                <a:rect l="txL" t="txT" r="txR" b="txB"/>
                <a:pathLst>
                  <a:path w="17" h="17">
                    <a:moveTo>
                      <a:pt x="9" y="0"/>
                    </a:moveTo>
                    <a:cubicBezTo>
                      <a:pt x="6" y="1"/>
                      <a:pt x="3" y="2"/>
                      <a:pt x="0" y="2"/>
                    </a:cubicBezTo>
                    <a:cubicBezTo>
                      <a:pt x="1" y="8"/>
                      <a:pt x="7" y="17"/>
                      <a:pt x="13" y="12"/>
                    </a:cubicBezTo>
                    <a:cubicBezTo>
                      <a:pt x="17" y="10"/>
                      <a:pt x="13" y="5"/>
                      <a:pt x="15" y="0"/>
                    </a:cubicBezTo>
                    <a:cubicBezTo>
                      <a:pt x="14" y="0"/>
                      <a:pt x="12" y="0"/>
                      <a:pt x="11" y="0"/>
                    </a:cubicBezTo>
                  </a:path>
                </a:pathLst>
              </a:custGeom>
              <a:solidFill>
                <a:srgbClr val="BEA66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46" name="Freeform 190"/>
              <p:cNvSpPr/>
              <p:nvPr/>
            </p:nvSpPr>
            <p:spPr>
              <a:xfrm>
                <a:off x="1656" y="2611"/>
                <a:ext cx="46" cy="50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505518" y="0"/>
                  </a:cxn>
                  <a:cxn ang="0">
                    <a:pos x="0" y="297144"/>
                  </a:cxn>
                  <a:cxn ang="0">
                    <a:pos x="738351" y="1696721"/>
                  </a:cxn>
                  <a:cxn ang="0">
                    <a:pos x="862354" y="0"/>
                  </a:cxn>
                  <a:cxn ang="0">
                    <a:pos x="630019" y="0"/>
                  </a:cxn>
                </a:cxnLst>
                <a:rect l="txL" t="txT" r="txR" b="txB"/>
                <a:pathLst>
                  <a:path w="17" h="17">
                    <a:moveTo>
                      <a:pt x="9" y="0"/>
                    </a:moveTo>
                    <a:cubicBezTo>
                      <a:pt x="6" y="1"/>
                      <a:pt x="3" y="2"/>
                      <a:pt x="0" y="2"/>
                    </a:cubicBezTo>
                    <a:cubicBezTo>
                      <a:pt x="1" y="8"/>
                      <a:pt x="7" y="17"/>
                      <a:pt x="13" y="12"/>
                    </a:cubicBezTo>
                    <a:cubicBezTo>
                      <a:pt x="17" y="10"/>
                      <a:pt x="13" y="5"/>
                      <a:pt x="15" y="0"/>
                    </a:cubicBezTo>
                    <a:cubicBezTo>
                      <a:pt x="14" y="0"/>
                      <a:pt x="12" y="0"/>
                      <a:pt x="11" y="0"/>
                    </a:cubicBez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47" name="Freeform 191"/>
              <p:cNvSpPr/>
              <p:nvPr/>
            </p:nvSpPr>
            <p:spPr>
              <a:xfrm>
                <a:off x="1661" y="2440"/>
                <a:ext cx="49" cy="44"/>
              </a:xfrm>
              <a:custGeom>
                <a:avLst/>
                <a:gdLst>
                  <a:gd name="txL" fmla="*/ 0 w 18"/>
                  <a:gd name="txT" fmla="*/ 0 h 15"/>
                  <a:gd name="txR" fmla="*/ 18 w 18"/>
                  <a:gd name="txB" fmla="*/ 15 h 15"/>
                </a:gdLst>
                <a:ahLst/>
                <a:cxnLst>
                  <a:cxn ang="0">
                    <a:pos x="0" y="850456"/>
                  </a:cxn>
                  <a:cxn ang="0">
                    <a:pos x="310061" y="289928"/>
                  </a:cxn>
                  <a:cxn ang="0">
                    <a:pos x="739100" y="142000"/>
                  </a:cxn>
                  <a:cxn ang="0">
                    <a:pos x="1090996" y="850456"/>
                  </a:cxn>
                  <a:cxn ang="0">
                    <a:pos x="672266" y="2072277"/>
                  </a:cxn>
                  <a:cxn ang="0">
                    <a:pos x="180728" y="1786292"/>
                  </a:cxn>
                  <a:cxn ang="0">
                    <a:pos x="0" y="850456"/>
                  </a:cxn>
                </a:cxnLst>
                <a:rect l="txL" t="txT" r="txR" b="txB"/>
                <a:pathLst>
                  <a:path w="18" h="15">
                    <a:moveTo>
                      <a:pt x="0" y="6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10" y="0"/>
                      <a:pt x="12" y="1"/>
                    </a:cubicBezTo>
                    <a:cubicBezTo>
                      <a:pt x="14" y="2"/>
                      <a:pt x="18" y="6"/>
                      <a:pt x="18" y="6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CC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48" name="Freeform 192"/>
              <p:cNvSpPr/>
              <p:nvPr/>
            </p:nvSpPr>
            <p:spPr>
              <a:xfrm>
                <a:off x="1696" y="2539"/>
                <a:ext cx="47" cy="49"/>
              </a:xfrm>
              <a:custGeom>
                <a:avLst/>
                <a:gdLst>
                  <a:gd name="txL" fmla="*/ 0 w 47"/>
                  <a:gd name="txT" fmla="*/ 0 h 49"/>
                  <a:gd name="txR" fmla="*/ 47 w 47"/>
                  <a:gd name="txB" fmla="*/ 49 h 49"/>
                </a:gdLst>
                <a:ahLst/>
                <a:cxnLst>
                  <a:cxn ang="0">
                    <a:pos x="17" y="0"/>
                  </a:cxn>
                  <a:cxn ang="0">
                    <a:pos x="0" y="26"/>
                  </a:cxn>
                  <a:cxn ang="0">
                    <a:pos x="11" y="49"/>
                  </a:cxn>
                  <a:cxn ang="0">
                    <a:pos x="30" y="49"/>
                  </a:cxn>
                  <a:cxn ang="0">
                    <a:pos x="47" y="35"/>
                  </a:cxn>
                  <a:cxn ang="0">
                    <a:pos x="39" y="6"/>
                  </a:cxn>
                  <a:cxn ang="0">
                    <a:pos x="17" y="0"/>
                  </a:cxn>
                </a:cxnLst>
                <a:rect l="txL" t="txT" r="txR" b="txB"/>
                <a:pathLst>
                  <a:path w="47" h="49">
                    <a:moveTo>
                      <a:pt x="17" y="0"/>
                    </a:moveTo>
                    <a:lnTo>
                      <a:pt x="0" y="26"/>
                    </a:lnTo>
                    <a:lnTo>
                      <a:pt x="11" y="49"/>
                    </a:lnTo>
                    <a:lnTo>
                      <a:pt x="30" y="49"/>
                    </a:lnTo>
                    <a:lnTo>
                      <a:pt x="47" y="35"/>
                    </a:lnTo>
                    <a:lnTo>
                      <a:pt x="39" y="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ECC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49" name="Freeform 193"/>
              <p:cNvSpPr/>
              <p:nvPr/>
            </p:nvSpPr>
            <p:spPr>
              <a:xfrm>
                <a:off x="1729" y="2481"/>
                <a:ext cx="33" cy="40"/>
              </a:xfrm>
              <a:custGeom>
                <a:avLst/>
                <a:gdLst>
                  <a:gd name="txL" fmla="*/ 0 w 12"/>
                  <a:gd name="txT" fmla="*/ 0 h 14"/>
                  <a:gd name="txR" fmla="*/ 12 w 12"/>
                  <a:gd name="txB" fmla="*/ 14 h 14"/>
                </a:gdLst>
                <a:ahLst/>
                <a:cxnLst>
                  <a:cxn ang="0">
                    <a:pos x="0" y="621803"/>
                  </a:cxn>
                  <a:cxn ang="0">
                    <a:pos x="72647" y="1345911"/>
                  </a:cxn>
                  <a:cxn ang="0">
                    <a:pos x="549392" y="1446997"/>
                  </a:cxn>
                  <a:cxn ang="0">
                    <a:pos x="817044" y="937354"/>
                  </a:cxn>
                  <a:cxn ang="0">
                    <a:pos x="738752" y="217631"/>
                  </a:cxn>
                  <a:cxn ang="0">
                    <a:pos x="268637" y="0"/>
                  </a:cxn>
                  <a:cxn ang="0">
                    <a:pos x="0" y="621803"/>
                  </a:cxn>
                </a:cxnLst>
                <a:rect l="txL" t="txT" r="txR" b="txB"/>
                <a:pathLst>
                  <a:path w="12" h="14">
                    <a:moveTo>
                      <a:pt x="0" y="6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12" y="10"/>
                      <a:pt x="12" y="9"/>
                    </a:cubicBezTo>
                    <a:cubicBezTo>
                      <a:pt x="12" y="7"/>
                      <a:pt x="11" y="2"/>
                      <a:pt x="11" y="2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CC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50" name="Freeform 194"/>
              <p:cNvSpPr/>
              <p:nvPr/>
            </p:nvSpPr>
            <p:spPr>
              <a:xfrm>
                <a:off x="1631" y="2373"/>
                <a:ext cx="27" cy="35"/>
              </a:xfrm>
              <a:custGeom>
                <a:avLst/>
                <a:gdLst>
                  <a:gd name="txL" fmla="*/ 0 w 27"/>
                  <a:gd name="txT" fmla="*/ 0 h 35"/>
                  <a:gd name="txR" fmla="*/ 27 w 27"/>
                  <a:gd name="txB" fmla="*/ 35 h 35"/>
                </a:gdLst>
                <a:ahLst/>
                <a:cxnLst>
                  <a:cxn ang="0">
                    <a:pos x="6" y="18"/>
                  </a:cxn>
                  <a:cxn ang="0">
                    <a:pos x="6" y="35"/>
                  </a:cxn>
                  <a:cxn ang="0">
                    <a:pos x="22" y="32"/>
                  </a:cxn>
                  <a:cxn ang="0">
                    <a:pos x="27" y="18"/>
                  </a:cxn>
                  <a:cxn ang="0">
                    <a:pos x="19" y="3"/>
                  </a:cxn>
                  <a:cxn ang="0">
                    <a:pos x="0" y="0"/>
                  </a:cxn>
                  <a:cxn ang="0">
                    <a:pos x="6" y="18"/>
                  </a:cxn>
                </a:cxnLst>
                <a:rect l="txL" t="txT" r="txR" b="txB"/>
                <a:pathLst>
                  <a:path w="27" h="35">
                    <a:moveTo>
                      <a:pt x="6" y="18"/>
                    </a:moveTo>
                    <a:lnTo>
                      <a:pt x="6" y="35"/>
                    </a:lnTo>
                    <a:lnTo>
                      <a:pt x="22" y="32"/>
                    </a:lnTo>
                    <a:lnTo>
                      <a:pt x="27" y="18"/>
                    </a:lnTo>
                    <a:lnTo>
                      <a:pt x="19" y="3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FFECC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51" name="Freeform 195"/>
              <p:cNvSpPr/>
              <p:nvPr/>
            </p:nvSpPr>
            <p:spPr>
              <a:xfrm>
                <a:off x="1626" y="2475"/>
                <a:ext cx="38" cy="49"/>
              </a:xfrm>
              <a:custGeom>
                <a:avLst/>
                <a:gdLst>
                  <a:gd name="txL" fmla="*/ 0 w 14"/>
                  <a:gd name="txT" fmla="*/ 0 h 17"/>
                  <a:gd name="txR" fmla="*/ 14 w 14"/>
                  <a:gd name="txB" fmla="*/ 17 h 17"/>
                </a:gdLst>
                <a:ahLst/>
                <a:cxnLst>
                  <a:cxn ang="0">
                    <a:pos x="415880" y="0"/>
                  </a:cxn>
                  <a:cxn ang="0">
                    <a:pos x="0" y="357325"/>
                  </a:cxn>
                  <a:cxn ang="0">
                    <a:pos x="0" y="1153716"/>
                  </a:cxn>
                  <a:cxn ang="0">
                    <a:pos x="111983" y="1933577"/>
                  </a:cxn>
                  <a:cxn ang="0">
                    <a:pos x="582934" y="1933577"/>
                  </a:cxn>
                  <a:cxn ang="0">
                    <a:pos x="825018" y="1824743"/>
                  </a:cxn>
                  <a:cxn ang="0">
                    <a:pos x="825018" y="794780"/>
                  </a:cxn>
                  <a:cxn ang="0">
                    <a:pos x="415880" y="0"/>
                  </a:cxn>
                </a:cxnLst>
                <a:rect l="txL" t="txT" r="txR" b="txB"/>
                <a:pathLst>
                  <a:path w="14" h="17">
                    <a:moveTo>
                      <a:pt x="7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7"/>
                      <a:pt x="2" y="17"/>
                    </a:cubicBezTo>
                    <a:cubicBezTo>
                      <a:pt x="4" y="17"/>
                      <a:pt x="10" y="17"/>
                      <a:pt x="10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7"/>
                      <a:pt x="14" y="7"/>
                      <a:pt x="14" y="7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ECC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52" name="Freeform 196"/>
              <p:cNvSpPr/>
              <p:nvPr/>
            </p:nvSpPr>
            <p:spPr>
              <a:xfrm>
                <a:off x="1732" y="2429"/>
                <a:ext cx="43" cy="40"/>
              </a:xfrm>
              <a:custGeom>
                <a:avLst/>
                <a:gdLst>
                  <a:gd name="txL" fmla="*/ 0 w 16"/>
                  <a:gd name="txT" fmla="*/ 0 h 14"/>
                  <a:gd name="txR" fmla="*/ 16 w 16"/>
                  <a:gd name="txB" fmla="*/ 14 h 14"/>
                </a:gdLst>
                <a:ahLst/>
                <a:cxnLst>
                  <a:cxn ang="0">
                    <a:pos x="220818" y="1052154"/>
                  </a:cxn>
                  <a:cxn ang="0">
                    <a:pos x="59883" y="328074"/>
                  </a:cxn>
                  <a:cxn ang="0">
                    <a:pos x="372630" y="0"/>
                  </a:cxn>
                  <a:cxn ang="0">
                    <a:pos x="688384" y="0"/>
                  </a:cxn>
                  <a:cxn ang="0">
                    <a:pos x="848489" y="328074"/>
                  </a:cxn>
                  <a:cxn ang="0">
                    <a:pos x="783694" y="1128254"/>
                  </a:cxn>
                  <a:cxn ang="0">
                    <a:pos x="593448" y="1446997"/>
                  </a:cxn>
                  <a:cxn ang="0">
                    <a:pos x="220818" y="1052154"/>
                  </a:cxn>
                </a:cxnLst>
                <a:rect l="txL" t="txT" r="txR" b="txB"/>
                <a:pathLst>
                  <a:path w="16" h="14">
                    <a:moveTo>
                      <a:pt x="4" y="10"/>
                    </a:moveTo>
                    <a:cubicBezTo>
                      <a:pt x="4" y="10"/>
                      <a:pt x="0" y="5"/>
                      <a:pt x="1" y="3"/>
                    </a:cubicBezTo>
                    <a:cubicBezTo>
                      <a:pt x="3" y="2"/>
                      <a:pt x="7" y="0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1" y="14"/>
                      <a:pt x="11" y="14"/>
                      <a:pt x="11" y="14"/>
                    </a:cubicBez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FFECC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53" name="Freeform 197"/>
              <p:cNvSpPr/>
              <p:nvPr/>
            </p:nvSpPr>
            <p:spPr>
              <a:xfrm>
                <a:off x="1773" y="2469"/>
                <a:ext cx="24" cy="29"/>
              </a:xfrm>
              <a:custGeom>
                <a:avLst/>
                <a:gdLst>
                  <a:gd name="txL" fmla="*/ 0 w 24"/>
                  <a:gd name="txT" fmla="*/ 0 h 29"/>
                  <a:gd name="txR" fmla="*/ 24 w 24"/>
                  <a:gd name="txB" fmla="*/ 29 h 29"/>
                </a:gdLst>
                <a:ahLst/>
                <a:cxnLst>
                  <a:cxn ang="0">
                    <a:pos x="0" y="12"/>
                  </a:cxn>
                  <a:cxn ang="0">
                    <a:pos x="8" y="29"/>
                  </a:cxn>
                  <a:cxn ang="0">
                    <a:pos x="21" y="26"/>
                  </a:cxn>
                  <a:cxn ang="0">
                    <a:pos x="24" y="15"/>
                  </a:cxn>
                  <a:cxn ang="0">
                    <a:pos x="19" y="0"/>
                  </a:cxn>
                  <a:cxn ang="0">
                    <a:pos x="5" y="3"/>
                  </a:cxn>
                  <a:cxn ang="0">
                    <a:pos x="0" y="12"/>
                  </a:cxn>
                </a:cxnLst>
                <a:rect l="txL" t="txT" r="txR" b="txB"/>
                <a:pathLst>
                  <a:path w="24" h="29">
                    <a:moveTo>
                      <a:pt x="0" y="12"/>
                    </a:moveTo>
                    <a:lnTo>
                      <a:pt x="8" y="29"/>
                    </a:lnTo>
                    <a:lnTo>
                      <a:pt x="21" y="26"/>
                    </a:lnTo>
                    <a:lnTo>
                      <a:pt x="24" y="15"/>
                    </a:lnTo>
                    <a:lnTo>
                      <a:pt x="19" y="0"/>
                    </a:lnTo>
                    <a:lnTo>
                      <a:pt x="5" y="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ECC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54" name="Freeform 198"/>
              <p:cNvSpPr/>
              <p:nvPr/>
            </p:nvSpPr>
            <p:spPr>
              <a:xfrm>
                <a:off x="1667" y="2327"/>
                <a:ext cx="62" cy="90"/>
              </a:xfrm>
              <a:custGeom>
                <a:avLst/>
                <a:gdLst>
                  <a:gd name="txL" fmla="*/ 0 w 62"/>
                  <a:gd name="txT" fmla="*/ 0 h 90"/>
                  <a:gd name="txR" fmla="*/ 62 w 62"/>
                  <a:gd name="txB" fmla="*/ 90 h 90"/>
                </a:gdLst>
                <a:ahLst/>
                <a:cxnLst>
                  <a:cxn ang="0">
                    <a:pos x="13" y="35"/>
                  </a:cxn>
                  <a:cxn ang="0">
                    <a:pos x="0" y="55"/>
                  </a:cxn>
                  <a:cxn ang="0">
                    <a:pos x="0" y="78"/>
                  </a:cxn>
                  <a:cxn ang="0">
                    <a:pos x="19" y="90"/>
                  </a:cxn>
                  <a:cxn ang="0">
                    <a:pos x="40" y="81"/>
                  </a:cxn>
                  <a:cxn ang="0">
                    <a:pos x="54" y="55"/>
                  </a:cxn>
                  <a:cxn ang="0">
                    <a:pos x="62" y="23"/>
                  </a:cxn>
                  <a:cxn ang="0">
                    <a:pos x="49" y="6"/>
                  </a:cxn>
                  <a:cxn ang="0">
                    <a:pos x="38" y="0"/>
                  </a:cxn>
                  <a:cxn ang="0">
                    <a:pos x="29" y="26"/>
                  </a:cxn>
                  <a:cxn ang="0">
                    <a:pos x="13" y="35"/>
                  </a:cxn>
                </a:cxnLst>
                <a:rect l="txL" t="txT" r="txR" b="txB"/>
                <a:pathLst>
                  <a:path w="62" h="90">
                    <a:moveTo>
                      <a:pt x="13" y="35"/>
                    </a:moveTo>
                    <a:lnTo>
                      <a:pt x="0" y="55"/>
                    </a:lnTo>
                    <a:lnTo>
                      <a:pt x="0" y="78"/>
                    </a:lnTo>
                    <a:lnTo>
                      <a:pt x="19" y="90"/>
                    </a:lnTo>
                    <a:lnTo>
                      <a:pt x="40" y="81"/>
                    </a:lnTo>
                    <a:lnTo>
                      <a:pt x="54" y="55"/>
                    </a:lnTo>
                    <a:lnTo>
                      <a:pt x="62" y="23"/>
                    </a:lnTo>
                    <a:lnTo>
                      <a:pt x="49" y="6"/>
                    </a:lnTo>
                    <a:lnTo>
                      <a:pt x="38" y="0"/>
                    </a:lnTo>
                    <a:lnTo>
                      <a:pt x="29" y="26"/>
                    </a:lnTo>
                    <a:lnTo>
                      <a:pt x="13" y="35"/>
                    </a:lnTo>
                    <a:close/>
                  </a:path>
                </a:pathLst>
              </a:custGeom>
              <a:solidFill>
                <a:srgbClr val="FFECC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55" name="Freeform 199"/>
              <p:cNvSpPr/>
              <p:nvPr/>
            </p:nvSpPr>
            <p:spPr>
              <a:xfrm>
                <a:off x="1729" y="2646"/>
                <a:ext cx="44" cy="32"/>
              </a:xfrm>
              <a:custGeom>
                <a:avLst/>
                <a:gdLst>
                  <a:gd name="txL" fmla="*/ 0 w 44"/>
                  <a:gd name="txT" fmla="*/ 0 h 32"/>
                  <a:gd name="txR" fmla="*/ 44 w 44"/>
                  <a:gd name="txB" fmla="*/ 32 h 32"/>
                </a:gdLst>
                <a:ahLst/>
                <a:cxnLst>
                  <a:cxn ang="0">
                    <a:pos x="0" y="0"/>
                  </a:cxn>
                  <a:cxn ang="0">
                    <a:pos x="6" y="17"/>
                  </a:cxn>
                  <a:cxn ang="0">
                    <a:pos x="33" y="12"/>
                  </a:cxn>
                  <a:cxn ang="0">
                    <a:pos x="44" y="32"/>
                  </a:cxn>
                </a:cxnLst>
                <a:rect l="txL" t="txT" r="txR" b="txB"/>
                <a:pathLst>
                  <a:path w="44" h="32">
                    <a:moveTo>
                      <a:pt x="0" y="0"/>
                    </a:moveTo>
                    <a:lnTo>
                      <a:pt x="6" y="17"/>
                    </a:lnTo>
                    <a:lnTo>
                      <a:pt x="33" y="12"/>
                    </a:lnTo>
                    <a:lnTo>
                      <a:pt x="44" y="32"/>
                    </a:ln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56" name="Freeform 200"/>
              <p:cNvSpPr/>
              <p:nvPr/>
            </p:nvSpPr>
            <p:spPr>
              <a:xfrm>
                <a:off x="1590" y="2228"/>
                <a:ext cx="11" cy="90"/>
              </a:xfrm>
              <a:custGeom>
                <a:avLst/>
                <a:gdLst>
                  <a:gd name="txL" fmla="*/ 0 w 4"/>
                  <a:gd name="txT" fmla="*/ 0 h 31"/>
                  <a:gd name="txR" fmla="*/ 4 w 4"/>
                  <a:gd name="txB" fmla="*/ 31 h 31"/>
                </a:gdLst>
                <a:ahLst/>
                <a:cxnLst>
                  <a:cxn ang="0">
                    <a:pos x="196276" y="3826470"/>
                  </a:cxn>
                  <a:cxn ang="0">
                    <a:pos x="196276" y="2725647"/>
                  </a:cxn>
                  <a:cxn ang="0">
                    <a:pos x="196276" y="1877331"/>
                  </a:cxn>
                  <a:cxn ang="0">
                    <a:pos x="0" y="716130"/>
                  </a:cxn>
                  <a:cxn ang="0">
                    <a:pos x="267652" y="0"/>
                  </a:cxn>
                </a:cxnLst>
                <a:rect l="txL" t="txT" r="txR" b="txB"/>
                <a:pathLst>
                  <a:path w="4" h="31">
                    <a:moveTo>
                      <a:pt x="3" y="31"/>
                    </a:moveTo>
                    <a:cubicBezTo>
                      <a:pt x="3" y="31"/>
                      <a:pt x="3" y="24"/>
                      <a:pt x="3" y="22"/>
                    </a:cubicBezTo>
                    <a:cubicBezTo>
                      <a:pt x="3" y="21"/>
                      <a:pt x="3" y="15"/>
                      <a:pt x="3" y="15"/>
                    </a:cubicBezTo>
                    <a:cubicBezTo>
                      <a:pt x="3" y="15"/>
                      <a:pt x="0" y="7"/>
                      <a:pt x="0" y="6"/>
                    </a:cubicBezTo>
                    <a:cubicBezTo>
                      <a:pt x="0" y="5"/>
                      <a:pt x="4" y="0"/>
                      <a:pt x="4" y="0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57" name="Line 201"/>
              <p:cNvSpPr/>
              <p:nvPr/>
            </p:nvSpPr>
            <p:spPr>
              <a:xfrm flipV="1">
                <a:off x="1764" y="2649"/>
                <a:ext cx="14" cy="9"/>
              </a:xfrm>
              <a:prstGeom prst="line">
                <a:avLst/>
              </a:prstGeom>
              <a:ln w="7938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558" name="Freeform 202"/>
              <p:cNvSpPr/>
              <p:nvPr/>
            </p:nvSpPr>
            <p:spPr>
              <a:xfrm>
                <a:off x="1707" y="2385"/>
                <a:ext cx="44" cy="46"/>
              </a:xfrm>
              <a:custGeom>
                <a:avLst/>
                <a:gdLst>
                  <a:gd name="txL" fmla="*/ 0 w 44"/>
                  <a:gd name="txT" fmla="*/ 0 h 46"/>
                  <a:gd name="txR" fmla="*/ 44 w 44"/>
                  <a:gd name="txB" fmla="*/ 46 h 46"/>
                </a:gdLst>
                <a:ahLst/>
                <a:cxnLst>
                  <a:cxn ang="0">
                    <a:pos x="0" y="46"/>
                  </a:cxn>
                  <a:cxn ang="0">
                    <a:pos x="14" y="32"/>
                  </a:cxn>
                  <a:cxn ang="0">
                    <a:pos x="28" y="26"/>
                  </a:cxn>
                  <a:cxn ang="0">
                    <a:pos x="38" y="15"/>
                  </a:cxn>
                  <a:cxn ang="0">
                    <a:pos x="44" y="0"/>
                  </a:cxn>
                </a:cxnLst>
                <a:rect l="txL" t="txT" r="txR" b="txB"/>
                <a:pathLst>
                  <a:path w="44" h="46">
                    <a:moveTo>
                      <a:pt x="0" y="46"/>
                    </a:moveTo>
                    <a:lnTo>
                      <a:pt x="14" y="32"/>
                    </a:lnTo>
                    <a:lnTo>
                      <a:pt x="28" y="26"/>
                    </a:lnTo>
                    <a:lnTo>
                      <a:pt x="38" y="15"/>
                    </a:lnTo>
                    <a:lnTo>
                      <a:pt x="44" y="0"/>
                    </a:ln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59" name="Freeform 203"/>
              <p:cNvSpPr/>
              <p:nvPr/>
            </p:nvSpPr>
            <p:spPr>
              <a:xfrm>
                <a:off x="1773" y="1025"/>
                <a:ext cx="810" cy="357"/>
              </a:xfrm>
              <a:custGeom>
                <a:avLst/>
                <a:gdLst>
                  <a:gd name="txL" fmla="*/ 0 w 298"/>
                  <a:gd name="txT" fmla="*/ 0 h 123"/>
                  <a:gd name="txR" fmla="*/ 298 w 298"/>
                  <a:gd name="txB" fmla="*/ 123 h 123"/>
                </a:gdLst>
                <a:ahLst/>
                <a:cxnLst>
                  <a:cxn ang="0">
                    <a:pos x="0" y="15144348"/>
                  </a:cxn>
                  <a:cxn ang="0">
                    <a:pos x="1432806" y="13405695"/>
                  </a:cxn>
                  <a:cxn ang="0">
                    <a:pos x="6277962" y="8360122"/>
                  </a:cxn>
                  <a:cxn ang="0">
                    <a:pos x="11596504" y="1607043"/>
                  </a:cxn>
                  <a:cxn ang="0">
                    <a:pos x="17832491" y="0"/>
                  </a:cxn>
                </a:cxnLst>
                <a:rect l="txL" t="txT" r="txR" b="txB"/>
                <a:pathLst>
                  <a:path w="298" h="123">
                    <a:moveTo>
                      <a:pt x="0" y="123"/>
                    </a:moveTo>
                    <a:cubicBezTo>
                      <a:pt x="7" y="118"/>
                      <a:pt x="14" y="114"/>
                      <a:pt x="24" y="109"/>
                    </a:cubicBezTo>
                    <a:cubicBezTo>
                      <a:pt x="46" y="100"/>
                      <a:pt x="63" y="104"/>
                      <a:pt x="105" y="68"/>
                    </a:cubicBezTo>
                    <a:cubicBezTo>
                      <a:pt x="147" y="32"/>
                      <a:pt x="155" y="19"/>
                      <a:pt x="194" y="13"/>
                    </a:cubicBezTo>
                    <a:cubicBezTo>
                      <a:pt x="233" y="7"/>
                      <a:pt x="268" y="15"/>
                      <a:pt x="298" y="0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560" name="Freeform 204"/>
              <p:cNvSpPr/>
              <p:nvPr/>
            </p:nvSpPr>
            <p:spPr>
              <a:xfrm>
                <a:off x="2235" y="871"/>
                <a:ext cx="378" cy="206"/>
              </a:xfrm>
              <a:custGeom>
                <a:avLst/>
                <a:gdLst>
                  <a:gd name="txL" fmla="*/ 0 w 139"/>
                  <a:gd name="txT" fmla="*/ 0 h 71"/>
                  <a:gd name="txR" fmla="*/ 139 w 139"/>
                  <a:gd name="txB" fmla="*/ 71 h 71"/>
                </a:gdLst>
                <a:ahLst/>
                <a:cxnLst>
                  <a:cxn ang="0">
                    <a:pos x="0" y="8713358"/>
                  </a:cxn>
                  <a:cxn ang="0">
                    <a:pos x="5042960" y="2958278"/>
                  </a:cxn>
                  <a:cxn ang="0">
                    <a:pos x="8363143" y="0"/>
                  </a:cxn>
                </a:cxnLst>
                <a:rect l="txL" t="txT" r="txR" b="txB"/>
                <a:pathLst>
                  <a:path w="139" h="71">
                    <a:moveTo>
                      <a:pt x="0" y="71"/>
                    </a:moveTo>
                    <a:cubicBezTo>
                      <a:pt x="27" y="60"/>
                      <a:pt x="60" y="48"/>
                      <a:pt x="84" y="24"/>
                    </a:cubicBezTo>
                    <a:cubicBezTo>
                      <a:pt x="109" y="1"/>
                      <a:pt x="129" y="1"/>
                      <a:pt x="139" y="0"/>
                    </a:cubicBezTo>
                  </a:path>
                </a:pathLst>
              </a:custGeom>
              <a:noFill/>
              <a:ln w="7938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x-none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4345" name="Freeform 205"/>
            <p:cNvSpPr/>
            <p:nvPr/>
          </p:nvSpPr>
          <p:spPr>
            <a:xfrm>
              <a:off x="1963" y="1251"/>
              <a:ext cx="343" cy="61"/>
            </a:xfrm>
            <a:custGeom>
              <a:avLst/>
              <a:gdLst>
                <a:gd name="txL" fmla="*/ 0 w 126"/>
                <a:gd name="txT" fmla="*/ 0 h 21"/>
                <a:gd name="txR" fmla="*/ 126 w 126"/>
                <a:gd name="txB" fmla="*/ 21 h 21"/>
              </a:gdLst>
              <a:ahLst/>
              <a:cxnLst>
                <a:cxn ang="0">
                  <a:pos x="0" y="1753428"/>
                </a:cxn>
                <a:cxn ang="0">
                  <a:pos x="3594994" y="1367768"/>
                </a:cxn>
                <a:cxn ang="0">
                  <a:pos x="7669377" y="719056"/>
                </a:cxn>
              </a:cxnLst>
              <a:rect l="txL" t="txT" r="txR" b="txB"/>
              <a:pathLst>
                <a:path w="126" h="21">
                  <a:moveTo>
                    <a:pt x="0" y="14"/>
                  </a:moveTo>
                  <a:cubicBezTo>
                    <a:pt x="30" y="5"/>
                    <a:pt x="36" y="0"/>
                    <a:pt x="59" y="11"/>
                  </a:cubicBezTo>
                  <a:cubicBezTo>
                    <a:pt x="82" y="21"/>
                    <a:pt x="106" y="8"/>
                    <a:pt x="126" y="6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4346" name="Freeform 206"/>
            <p:cNvSpPr/>
            <p:nvPr/>
          </p:nvSpPr>
          <p:spPr>
            <a:xfrm>
              <a:off x="2232" y="1286"/>
              <a:ext cx="57" cy="43"/>
            </a:xfrm>
            <a:custGeom>
              <a:avLst/>
              <a:gdLst>
                <a:gd name="txL" fmla="*/ 0 w 21"/>
                <a:gd name="txT" fmla="*/ 0 h 15"/>
                <a:gd name="txR" fmla="*/ 21 w 21"/>
                <a:gd name="txB" fmla="*/ 15 h 15"/>
              </a:gdLst>
              <a:ahLst/>
              <a:cxnLst>
                <a:cxn ang="0">
                  <a:pos x="0" y="0"/>
                </a:cxn>
                <a:cxn ang="0">
                  <a:pos x="1240461" y="1504954"/>
                </a:cxn>
              </a:cxnLst>
              <a:rect l="txL" t="txT" r="txR" b="txB"/>
              <a:pathLst>
                <a:path w="21" h="15">
                  <a:moveTo>
                    <a:pt x="0" y="0"/>
                  </a:moveTo>
                  <a:cubicBezTo>
                    <a:pt x="8" y="3"/>
                    <a:pt x="11" y="15"/>
                    <a:pt x="21" y="14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4347" name="Freeform 207"/>
            <p:cNvSpPr/>
            <p:nvPr/>
          </p:nvSpPr>
          <p:spPr>
            <a:xfrm>
              <a:off x="2529" y="999"/>
              <a:ext cx="32" cy="46"/>
            </a:xfrm>
            <a:custGeom>
              <a:avLst/>
              <a:gdLst>
                <a:gd name="txL" fmla="*/ 0 w 12"/>
                <a:gd name="txT" fmla="*/ 0 h 16"/>
                <a:gd name="txR" fmla="*/ 12 w 12"/>
                <a:gd name="txB" fmla="*/ 16 h 16"/>
              </a:gdLst>
              <a:ahLst/>
              <a:cxnLst>
                <a:cxn ang="0">
                  <a:pos x="579960" y="0"/>
                </a:cxn>
                <a:cxn ang="0">
                  <a:pos x="0" y="1769778"/>
                </a:cxn>
              </a:cxnLst>
              <a:rect l="txL" t="txT" r="txR" b="txB"/>
              <a:pathLst>
                <a:path w="12" h="16">
                  <a:moveTo>
                    <a:pt x="12" y="0"/>
                  </a:moveTo>
                  <a:cubicBezTo>
                    <a:pt x="8" y="9"/>
                    <a:pt x="5" y="14"/>
                    <a:pt x="0" y="16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4348" name="Freeform 208"/>
            <p:cNvSpPr/>
            <p:nvPr/>
          </p:nvSpPr>
          <p:spPr>
            <a:xfrm>
              <a:off x="2534" y="883"/>
              <a:ext cx="79" cy="14"/>
            </a:xfrm>
            <a:custGeom>
              <a:avLst/>
              <a:gdLst>
                <a:gd name="txL" fmla="*/ 0 w 29"/>
                <a:gd name="txT" fmla="*/ 0 h 5"/>
                <a:gd name="txR" fmla="*/ 29 w 29"/>
                <a:gd name="txB" fmla="*/ 5 h 5"/>
              </a:gdLst>
              <a:ahLst/>
              <a:cxnLst>
                <a:cxn ang="0">
                  <a:pos x="0" y="234730"/>
                </a:cxn>
                <a:cxn ang="0">
                  <a:pos x="1776955" y="411513"/>
                </a:cxn>
              </a:cxnLst>
              <a:rect l="txL" t="txT" r="txR" b="txB"/>
              <a:pathLst>
                <a:path w="29" h="5">
                  <a:moveTo>
                    <a:pt x="0" y="3"/>
                  </a:moveTo>
                  <a:cubicBezTo>
                    <a:pt x="8" y="0"/>
                    <a:pt x="29" y="5"/>
                    <a:pt x="29" y="5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4349" name="Freeform 209"/>
            <p:cNvSpPr/>
            <p:nvPr/>
          </p:nvSpPr>
          <p:spPr>
            <a:xfrm>
              <a:off x="3233" y="935"/>
              <a:ext cx="52" cy="46"/>
            </a:xfrm>
            <a:custGeom>
              <a:avLst/>
              <a:gdLst>
                <a:gd name="txL" fmla="*/ 0 w 19"/>
                <a:gd name="txT" fmla="*/ 0 h 16"/>
                <a:gd name="txR" fmla="*/ 19 w 19"/>
                <a:gd name="txB" fmla="*/ 16 h 16"/>
              </a:gdLst>
              <a:ahLst/>
              <a:cxnLst>
                <a:cxn ang="0">
                  <a:pos x="1225046" y="1769778"/>
                </a:cxn>
                <a:cxn ang="0">
                  <a:pos x="966113" y="886670"/>
                </a:cxn>
                <a:cxn ang="0">
                  <a:pos x="0" y="0"/>
                </a:cxn>
                <a:cxn ang="0">
                  <a:pos x="774012" y="1660747"/>
                </a:cxn>
                <a:cxn ang="0">
                  <a:pos x="1225046" y="1769778"/>
                </a:cxn>
              </a:cxnLst>
              <a:rect l="txL" t="txT" r="txR" b="txB"/>
              <a:pathLst>
                <a:path w="19" h="16">
                  <a:moveTo>
                    <a:pt x="19" y="16"/>
                  </a:moveTo>
                  <a:cubicBezTo>
                    <a:pt x="18" y="13"/>
                    <a:pt x="17" y="10"/>
                    <a:pt x="15" y="8"/>
                  </a:cubicBezTo>
                  <a:cubicBezTo>
                    <a:pt x="11" y="5"/>
                    <a:pt x="4" y="3"/>
                    <a:pt x="0" y="0"/>
                  </a:cubicBezTo>
                  <a:cubicBezTo>
                    <a:pt x="4" y="5"/>
                    <a:pt x="7" y="13"/>
                    <a:pt x="12" y="15"/>
                  </a:cubicBezTo>
                  <a:cubicBezTo>
                    <a:pt x="14" y="16"/>
                    <a:pt x="17" y="16"/>
                    <a:pt x="19" y="16"/>
                  </a:cubicBezTo>
                  <a:close/>
                </a:path>
              </a:pathLst>
            </a:custGeom>
            <a:solidFill>
              <a:srgbClr val="BEA66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4350" name="Freeform 210"/>
            <p:cNvSpPr/>
            <p:nvPr/>
          </p:nvSpPr>
          <p:spPr>
            <a:xfrm>
              <a:off x="3255" y="967"/>
              <a:ext cx="51" cy="270"/>
            </a:xfrm>
            <a:custGeom>
              <a:avLst/>
              <a:gdLst>
                <a:gd name="txL" fmla="*/ 0 w 19"/>
                <a:gd name="txT" fmla="*/ 0 h 93"/>
                <a:gd name="txR" fmla="*/ 19 w 19"/>
                <a:gd name="txB" fmla="*/ 93 h 93"/>
              </a:gdLst>
              <a:ahLst/>
              <a:cxnLst>
                <a:cxn ang="0">
                  <a:pos x="0" y="0"/>
                </a:cxn>
                <a:cxn ang="0">
                  <a:pos x="584275" y="3956972"/>
                </a:cxn>
                <a:cxn ang="0">
                  <a:pos x="519891" y="7152086"/>
                </a:cxn>
                <a:cxn ang="0">
                  <a:pos x="932750" y="9745513"/>
                </a:cxn>
                <a:cxn ang="0">
                  <a:pos x="678839" y="11487982"/>
                </a:cxn>
              </a:cxnLst>
              <a:rect l="txL" t="txT" r="txR" b="txB"/>
              <a:pathLst>
                <a:path w="19" h="93">
                  <a:moveTo>
                    <a:pt x="0" y="0"/>
                  </a:moveTo>
                  <a:cubicBezTo>
                    <a:pt x="4" y="11"/>
                    <a:pt x="10" y="20"/>
                    <a:pt x="11" y="32"/>
                  </a:cubicBezTo>
                  <a:cubicBezTo>
                    <a:pt x="12" y="41"/>
                    <a:pt x="8" y="49"/>
                    <a:pt x="10" y="58"/>
                  </a:cubicBezTo>
                  <a:cubicBezTo>
                    <a:pt x="12" y="65"/>
                    <a:pt x="19" y="71"/>
                    <a:pt x="18" y="79"/>
                  </a:cubicBezTo>
                  <a:cubicBezTo>
                    <a:pt x="18" y="84"/>
                    <a:pt x="14" y="88"/>
                    <a:pt x="13" y="93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4351" name="Freeform 211"/>
            <p:cNvSpPr/>
            <p:nvPr/>
          </p:nvSpPr>
          <p:spPr>
            <a:xfrm>
              <a:off x="3306" y="1199"/>
              <a:ext cx="27" cy="38"/>
            </a:xfrm>
            <a:custGeom>
              <a:avLst/>
              <a:gdLst>
                <a:gd name="txL" fmla="*/ 0 w 10"/>
                <a:gd name="txT" fmla="*/ 0 h 13"/>
                <a:gd name="txR" fmla="*/ 10 w 10"/>
                <a:gd name="txB" fmla="*/ 13 h 13"/>
              </a:gdLst>
              <a:ahLst/>
              <a:cxnLst>
                <a:cxn ang="0">
                  <a:pos x="0" y="0"/>
                </a:cxn>
                <a:cxn ang="0">
                  <a:pos x="556321" y="1726682"/>
                </a:cxn>
              </a:cxnLst>
              <a:rect l="txL" t="txT" r="txR" b="txB"/>
              <a:pathLst>
                <a:path w="10" h="13">
                  <a:moveTo>
                    <a:pt x="0" y="0"/>
                  </a:moveTo>
                  <a:cubicBezTo>
                    <a:pt x="5" y="2"/>
                    <a:pt x="8" y="8"/>
                    <a:pt x="10" y="13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4352" name="Freeform 212"/>
            <p:cNvSpPr/>
            <p:nvPr/>
          </p:nvSpPr>
          <p:spPr>
            <a:xfrm>
              <a:off x="3304" y="1031"/>
              <a:ext cx="68" cy="165"/>
            </a:xfrm>
            <a:custGeom>
              <a:avLst/>
              <a:gdLst>
                <a:gd name="txL" fmla="*/ 0 w 25"/>
                <a:gd name="txT" fmla="*/ 0 h 57"/>
                <a:gd name="txR" fmla="*/ 25 w 25"/>
                <a:gd name="txB" fmla="*/ 57 h 57"/>
              </a:gdLst>
              <a:ahLst/>
              <a:cxnLst>
                <a:cxn ang="0">
                  <a:pos x="1440877" y="0"/>
                </a:cxn>
                <a:cxn ang="0">
                  <a:pos x="1084924" y="4166340"/>
                </a:cxn>
                <a:cxn ang="0">
                  <a:pos x="308655" y="5737765"/>
                </a:cxn>
                <a:cxn ang="0">
                  <a:pos x="0" y="6822757"/>
                </a:cxn>
              </a:cxnLst>
              <a:rect l="txL" t="txT" r="txR" b="txB"/>
              <a:pathLst>
                <a:path w="25" h="57">
                  <a:moveTo>
                    <a:pt x="24" y="0"/>
                  </a:moveTo>
                  <a:cubicBezTo>
                    <a:pt x="10" y="12"/>
                    <a:pt x="25" y="22"/>
                    <a:pt x="18" y="35"/>
                  </a:cubicBezTo>
                  <a:cubicBezTo>
                    <a:pt x="16" y="39"/>
                    <a:pt x="8" y="44"/>
                    <a:pt x="5" y="48"/>
                  </a:cubicBezTo>
                  <a:cubicBezTo>
                    <a:pt x="3" y="51"/>
                    <a:pt x="1" y="56"/>
                    <a:pt x="0" y="57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4353" name="Freeform 213"/>
            <p:cNvSpPr/>
            <p:nvPr/>
          </p:nvSpPr>
          <p:spPr>
            <a:xfrm>
              <a:off x="3350" y="1126"/>
              <a:ext cx="35" cy="128"/>
            </a:xfrm>
            <a:custGeom>
              <a:avLst/>
              <a:gdLst>
                <a:gd name="txL" fmla="*/ 0 w 13"/>
                <a:gd name="txT" fmla="*/ 0 h 44"/>
                <a:gd name="txR" fmla="*/ 13 w 13"/>
                <a:gd name="txB" fmla="*/ 44 h 44"/>
              </a:gdLst>
              <a:ahLst/>
              <a:cxnLst>
                <a:cxn ang="0">
                  <a:pos x="96312" y="0"/>
                </a:cxn>
                <a:cxn ang="0">
                  <a:pos x="601750" y="3431061"/>
                </a:cxn>
                <a:cxn ang="0">
                  <a:pos x="698121" y="5550545"/>
                </a:cxn>
              </a:cxnLst>
              <a:rect l="txL" t="txT" r="txR" b="txB"/>
              <a:pathLst>
                <a:path w="13" h="44">
                  <a:moveTo>
                    <a:pt x="2" y="0"/>
                  </a:moveTo>
                  <a:cubicBezTo>
                    <a:pt x="0" y="11"/>
                    <a:pt x="9" y="18"/>
                    <a:pt x="11" y="27"/>
                  </a:cubicBezTo>
                  <a:cubicBezTo>
                    <a:pt x="12" y="33"/>
                    <a:pt x="10" y="38"/>
                    <a:pt x="13" y="44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4354" name="Freeform 214"/>
            <p:cNvSpPr/>
            <p:nvPr/>
          </p:nvSpPr>
          <p:spPr>
            <a:xfrm>
              <a:off x="3407" y="1080"/>
              <a:ext cx="33" cy="220"/>
            </a:xfrm>
            <a:custGeom>
              <a:avLst/>
              <a:gdLst>
                <a:gd name="txL" fmla="*/ 0 w 12"/>
                <a:gd name="txT" fmla="*/ 0 h 76"/>
                <a:gd name="txR" fmla="*/ 12 w 12"/>
                <a:gd name="txB" fmla="*/ 76 h 76"/>
              </a:gdLst>
              <a:ahLst/>
              <a:cxnLst>
                <a:cxn ang="0">
                  <a:pos x="467596" y="0"/>
                </a:cxn>
                <a:cxn ang="0">
                  <a:pos x="153505" y="2643566"/>
                </a:cxn>
                <a:cxn ang="0">
                  <a:pos x="549392" y="5250745"/>
                </a:cxn>
                <a:cxn ang="0">
                  <a:pos x="549392" y="7390014"/>
                </a:cxn>
                <a:cxn ang="0">
                  <a:pos x="817044" y="9091505"/>
                </a:cxn>
              </a:cxnLst>
              <a:rect l="txL" t="txT" r="txR" b="txB"/>
              <a:pathLst>
                <a:path w="12" h="76">
                  <a:moveTo>
                    <a:pt x="7" y="0"/>
                  </a:moveTo>
                  <a:cubicBezTo>
                    <a:pt x="11" y="11"/>
                    <a:pt x="5" y="12"/>
                    <a:pt x="2" y="22"/>
                  </a:cubicBezTo>
                  <a:cubicBezTo>
                    <a:pt x="0" y="30"/>
                    <a:pt x="8" y="37"/>
                    <a:pt x="8" y="44"/>
                  </a:cubicBezTo>
                  <a:cubicBezTo>
                    <a:pt x="8" y="52"/>
                    <a:pt x="6" y="55"/>
                    <a:pt x="8" y="62"/>
                  </a:cubicBezTo>
                  <a:cubicBezTo>
                    <a:pt x="9" y="67"/>
                    <a:pt x="12" y="73"/>
                    <a:pt x="12" y="76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4355" name="Freeform 215"/>
            <p:cNvSpPr/>
            <p:nvPr/>
          </p:nvSpPr>
          <p:spPr>
            <a:xfrm>
              <a:off x="3491" y="1109"/>
              <a:ext cx="41" cy="157"/>
            </a:xfrm>
            <a:custGeom>
              <a:avLst/>
              <a:gdLst>
                <a:gd name="txL" fmla="*/ 0 w 15"/>
                <a:gd name="txT" fmla="*/ 0 h 54"/>
                <a:gd name="txR" fmla="*/ 15 w 15"/>
                <a:gd name="txB" fmla="*/ 54 h 54"/>
              </a:gdLst>
              <a:ahLst/>
              <a:cxnLst>
                <a:cxn ang="0">
                  <a:pos x="0" y="0"/>
                </a:cxn>
                <a:cxn ang="0">
                  <a:pos x="697727" y="2507866"/>
                </a:cxn>
                <a:cxn ang="0">
                  <a:pos x="442461" y="4660563"/>
                </a:cxn>
                <a:cxn ang="0">
                  <a:pos x="952911" y="6769579"/>
                </a:cxn>
              </a:cxnLst>
              <a:rect l="txL" t="txT" r="txR" b="txB"/>
              <a:pathLst>
                <a:path w="15" h="54">
                  <a:moveTo>
                    <a:pt x="0" y="0"/>
                  </a:moveTo>
                  <a:cubicBezTo>
                    <a:pt x="2" y="7"/>
                    <a:pt x="10" y="12"/>
                    <a:pt x="11" y="20"/>
                  </a:cubicBezTo>
                  <a:cubicBezTo>
                    <a:pt x="11" y="26"/>
                    <a:pt x="6" y="31"/>
                    <a:pt x="7" y="37"/>
                  </a:cubicBezTo>
                  <a:cubicBezTo>
                    <a:pt x="7" y="44"/>
                    <a:pt x="15" y="45"/>
                    <a:pt x="15" y="54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4356" name="Freeform 216"/>
            <p:cNvSpPr/>
            <p:nvPr/>
          </p:nvSpPr>
          <p:spPr>
            <a:xfrm>
              <a:off x="3429" y="1103"/>
              <a:ext cx="84" cy="128"/>
            </a:xfrm>
            <a:custGeom>
              <a:avLst/>
              <a:gdLst>
                <a:gd name="txL" fmla="*/ 0 w 31"/>
                <a:gd name="txT" fmla="*/ 0 h 44"/>
                <a:gd name="txR" fmla="*/ 31 w 31"/>
                <a:gd name="txB" fmla="*/ 44 h 44"/>
              </a:gdLst>
              <a:ahLst/>
              <a:cxnLst>
                <a:cxn ang="0">
                  <a:pos x="0" y="0"/>
                </a:cxn>
                <a:cxn ang="0">
                  <a:pos x="234729" y="1908000"/>
                </a:cxn>
                <a:cxn ang="0">
                  <a:pos x="921494" y="3165007"/>
                </a:cxn>
                <a:cxn ang="0">
                  <a:pos x="1796614" y="5550545"/>
                </a:cxn>
              </a:cxnLst>
              <a:rect l="txL" t="txT" r="txR" b="txB"/>
              <a:pathLst>
                <a:path w="31" h="44">
                  <a:moveTo>
                    <a:pt x="0" y="0"/>
                  </a:moveTo>
                  <a:cubicBezTo>
                    <a:pt x="2" y="4"/>
                    <a:pt x="2" y="11"/>
                    <a:pt x="4" y="15"/>
                  </a:cubicBezTo>
                  <a:cubicBezTo>
                    <a:pt x="6" y="18"/>
                    <a:pt x="12" y="21"/>
                    <a:pt x="16" y="25"/>
                  </a:cubicBezTo>
                  <a:cubicBezTo>
                    <a:pt x="22" y="31"/>
                    <a:pt x="23" y="42"/>
                    <a:pt x="31" y="44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4357" name="Freeform 217"/>
            <p:cNvSpPr/>
            <p:nvPr/>
          </p:nvSpPr>
          <p:spPr>
            <a:xfrm>
              <a:off x="3217" y="915"/>
              <a:ext cx="293" cy="200"/>
            </a:xfrm>
            <a:custGeom>
              <a:avLst/>
              <a:gdLst>
                <a:gd name="txL" fmla="*/ 0 w 108"/>
                <a:gd name="txT" fmla="*/ 0 h 69"/>
                <a:gd name="txR" fmla="*/ 108 w 108"/>
                <a:gd name="txB" fmla="*/ 69 h 69"/>
              </a:gdLst>
              <a:ahLst/>
              <a:cxnLst>
                <a:cxn ang="0">
                  <a:pos x="0" y="0"/>
                </a:cxn>
                <a:cxn ang="0">
                  <a:pos x="1059054" y="2685342"/>
                </a:cxn>
                <a:cxn ang="0">
                  <a:pos x="1752300" y="2685342"/>
                </a:cxn>
                <a:cxn ang="0">
                  <a:pos x="2054158" y="3393464"/>
                </a:cxn>
                <a:cxn ang="0">
                  <a:pos x="2458921" y="3637209"/>
                </a:cxn>
                <a:cxn ang="0">
                  <a:pos x="3216085" y="4608602"/>
                </a:cxn>
                <a:cxn ang="0">
                  <a:pos x="4173422" y="5227086"/>
                </a:cxn>
                <a:cxn ang="0">
                  <a:pos x="4577715" y="6904788"/>
                </a:cxn>
                <a:cxn ang="0">
                  <a:pos x="5507892" y="7539298"/>
                </a:cxn>
                <a:cxn ang="0">
                  <a:pos x="6088839" y="8245518"/>
                </a:cxn>
                <a:cxn ang="0">
                  <a:pos x="6330011" y="8374822"/>
                </a:cxn>
              </a:cxnLst>
              <a:rect l="txL" t="txT" r="txR" b="txB"/>
              <a:pathLst>
                <a:path w="108" h="69">
                  <a:moveTo>
                    <a:pt x="0" y="0"/>
                  </a:moveTo>
                  <a:cubicBezTo>
                    <a:pt x="9" y="5"/>
                    <a:pt x="10" y="19"/>
                    <a:pt x="18" y="22"/>
                  </a:cubicBezTo>
                  <a:cubicBezTo>
                    <a:pt x="22" y="24"/>
                    <a:pt x="30" y="22"/>
                    <a:pt x="30" y="22"/>
                  </a:cubicBezTo>
                  <a:cubicBezTo>
                    <a:pt x="30" y="22"/>
                    <a:pt x="33" y="27"/>
                    <a:pt x="35" y="28"/>
                  </a:cubicBezTo>
                  <a:cubicBezTo>
                    <a:pt x="37" y="29"/>
                    <a:pt x="39" y="29"/>
                    <a:pt x="42" y="30"/>
                  </a:cubicBezTo>
                  <a:cubicBezTo>
                    <a:pt x="49" y="33"/>
                    <a:pt x="49" y="34"/>
                    <a:pt x="55" y="38"/>
                  </a:cubicBezTo>
                  <a:cubicBezTo>
                    <a:pt x="60" y="41"/>
                    <a:pt x="71" y="43"/>
                    <a:pt x="71" y="43"/>
                  </a:cubicBezTo>
                  <a:cubicBezTo>
                    <a:pt x="71" y="43"/>
                    <a:pt x="74" y="54"/>
                    <a:pt x="78" y="57"/>
                  </a:cubicBezTo>
                  <a:cubicBezTo>
                    <a:pt x="81" y="60"/>
                    <a:pt x="90" y="60"/>
                    <a:pt x="94" y="62"/>
                  </a:cubicBezTo>
                  <a:cubicBezTo>
                    <a:pt x="97" y="63"/>
                    <a:pt x="101" y="67"/>
                    <a:pt x="104" y="68"/>
                  </a:cubicBezTo>
                  <a:cubicBezTo>
                    <a:pt x="105" y="69"/>
                    <a:pt x="107" y="69"/>
                    <a:pt x="108" y="69"/>
                  </a:cubicBez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4358" name="Freeform 218"/>
            <p:cNvSpPr/>
            <p:nvPr/>
          </p:nvSpPr>
          <p:spPr>
            <a:xfrm>
              <a:off x="3412" y="1039"/>
              <a:ext cx="38" cy="50"/>
            </a:xfrm>
            <a:custGeom>
              <a:avLst/>
              <a:gdLst>
                <a:gd name="txL" fmla="*/ 0 w 14"/>
                <a:gd name="txT" fmla="*/ 0 h 17"/>
                <a:gd name="txR" fmla="*/ 14 w 14"/>
                <a:gd name="txB" fmla="*/ 17 h 17"/>
              </a:gdLst>
              <a:ahLst/>
              <a:cxnLst>
                <a:cxn ang="0">
                  <a:pos x="825018" y="2273306"/>
                </a:cxn>
                <a:cxn ang="0">
                  <a:pos x="415880" y="1171100"/>
                </a:cxn>
                <a:cxn ang="0">
                  <a:pos x="0" y="0"/>
                </a:cxn>
                <a:cxn ang="0">
                  <a:pos x="0" y="297144"/>
                </a:cxn>
                <a:cxn ang="0">
                  <a:pos x="345051" y="1993132"/>
                </a:cxn>
                <a:cxn ang="0">
                  <a:pos x="825018" y="2419679"/>
                </a:cxn>
                <a:cxn ang="0">
                  <a:pos x="825018" y="2273306"/>
                </a:cxn>
              </a:cxnLst>
              <a:rect l="txL" t="txT" r="txR" b="txB"/>
              <a:pathLst>
                <a:path w="14" h="17">
                  <a:moveTo>
                    <a:pt x="14" y="16"/>
                  </a:moveTo>
                  <a:cubicBezTo>
                    <a:pt x="12" y="13"/>
                    <a:pt x="10" y="10"/>
                    <a:pt x="7" y="8"/>
                  </a:cubicBezTo>
                  <a:cubicBezTo>
                    <a:pt x="4" y="6"/>
                    <a:pt x="1" y="3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3" y="12"/>
                    <a:pt x="6" y="14"/>
                  </a:cubicBezTo>
                  <a:cubicBezTo>
                    <a:pt x="8" y="15"/>
                    <a:pt x="11" y="16"/>
                    <a:pt x="14" y="17"/>
                  </a:cubicBezTo>
                  <a:cubicBezTo>
                    <a:pt x="14" y="17"/>
                    <a:pt x="14" y="17"/>
                    <a:pt x="14" y="16"/>
                  </a:cubicBezTo>
                  <a:close/>
                </a:path>
              </a:pathLst>
            </a:custGeom>
            <a:solidFill>
              <a:srgbClr val="BEA66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4359" name="Freeform 219"/>
            <p:cNvSpPr/>
            <p:nvPr/>
          </p:nvSpPr>
          <p:spPr>
            <a:xfrm>
              <a:off x="3192" y="976"/>
              <a:ext cx="71" cy="124"/>
            </a:xfrm>
            <a:custGeom>
              <a:avLst/>
              <a:gdLst>
                <a:gd name="txL" fmla="*/ 0 w 26"/>
                <a:gd name="txT" fmla="*/ 0 h 43"/>
                <a:gd name="txR" fmla="*/ 26 w 26"/>
                <a:gd name="txB" fmla="*/ 43 h 43"/>
              </a:gdLst>
              <a:ahLst/>
              <a:cxnLst>
                <a:cxn ang="0">
                  <a:pos x="1453105" y="0"/>
                </a:cxn>
                <a:cxn ang="0">
                  <a:pos x="1385030" y="1391159"/>
                </a:cxn>
                <a:cxn ang="0">
                  <a:pos x="692935" y="2744844"/>
                </a:cxn>
                <a:cxn ang="0">
                  <a:pos x="439632" y="4135928"/>
                </a:cxn>
                <a:cxn ang="0">
                  <a:pos x="321805" y="4577050"/>
                </a:cxn>
                <a:cxn ang="0">
                  <a:pos x="0" y="4935205"/>
                </a:cxn>
              </a:cxnLst>
              <a:rect l="txL" t="txT" r="txR" b="txB"/>
              <a:pathLst>
                <a:path w="26" h="43">
                  <a:moveTo>
                    <a:pt x="23" y="0"/>
                  </a:moveTo>
                  <a:cubicBezTo>
                    <a:pt x="24" y="5"/>
                    <a:pt x="26" y="8"/>
                    <a:pt x="22" y="12"/>
                  </a:cubicBezTo>
                  <a:cubicBezTo>
                    <a:pt x="19" y="16"/>
                    <a:pt x="14" y="19"/>
                    <a:pt x="11" y="24"/>
                  </a:cubicBezTo>
                  <a:cubicBezTo>
                    <a:pt x="9" y="27"/>
                    <a:pt x="8" y="32"/>
                    <a:pt x="7" y="36"/>
                  </a:cubicBezTo>
                  <a:cubicBezTo>
                    <a:pt x="6" y="37"/>
                    <a:pt x="6" y="39"/>
                    <a:pt x="5" y="40"/>
                  </a:cubicBezTo>
                  <a:cubicBezTo>
                    <a:pt x="4" y="42"/>
                    <a:pt x="2" y="42"/>
                    <a:pt x="0" y="43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  <p:sp>
          <p:nvSpPr>
            <p:cNvPr id="14360" name="Freeform 220"/>
            <p:cNvSpPr/>
            <p:nvPr/>
          </p:nvSpPr>
          <p:spPr>
            <a:xfrm>
              <a:off x="1615" y="1663"/>
              <a:ext cx="742" cy="357"/>
            </a:xfrm>
            <a:custGeom>
              <a:avLst/>
              <a:gdLst>
                <a:gd name="txL" fmla="*/ 0 w 273"/>
                <a:gd name="txT" fmla="*/ 0 h 123"/>
                <a:gd name="txR" fmla="*/ 273 w 273"/>
                <a:gd name="txB" fmla="*/ 123 h 123"/>
              </a:gdLst>
              <a:ahLst/>
              <a:cxnLst>
                <a:cxn ang="0">
                  <a:pos x="15072340" y="14427957"/>
                </a:cxn>
                <a:cxn ang="0">
                  <a:pos x="14586871" y="13270557"/>
                </a:cxn>
                <a:cxn ang="0">
                  <a:pos x="15483033" y="13069163"/>
                </a:cxn>
                <a:cxn ang="0">
                  <a:pos x="16147060" y="12817440"/>
                </a:cxn>
                <a:cxn ang="0">
                  <a:pos x="14935301" y="12937741"/>
                </a:cxn>
                <a:cxn ang="0">
                  <a:pos x="13266677" y="12937741"/>
                </a:cxn>
                <a:cxn ang="0">
                  <a:pos x="13088075" y="12555640"/>
                </a:cxn>
                <a:cxn ang="0">
                  <a:pos x="13088075" y="12555640"/>
                </a:cxn>
                <a:cxn ang="0">
                  <a:pos x="11590029" y="10350301"/>
                </a:cxn>
                <a:cxn ang="0">
                  <a:pos x="14342604" y="9367977"/>
                </a:cxn>
                <a:cxn ang="0">
                  <a:pos x="16325672" y="8743256"/>
                </a:cxn>
                <a:cxn ang="0">
                  <a:pos x="13330299" y="9119946"/>
                </a:cxn>
                <a:cxn ang="0">
                  <a:pos x="14713864" y="7629509"/>
                </a:cxn>
                <a:cxn ang="0">
                  <a:pos x="16084482" y="6784818"/>
                </a:cxn>
                <a:cxn ang="0">
                  <a:pos x="15557657" y="6914604"/>
                </a:cxn>
                <a:cxn ang="0">
                  <a:pos x="13921800" y="8143020"/>
                </a:cxn>
                <a:cxn ang="0">
                  <a:pos x="12909495" y="9252030"/>
                </a:cxn>
                <a:cxn ang="0">
                  <a:pos x="10577733" y="10726771"/>
                </a:cxn>
                <a:cxn ang="0">
                  <a:pos x="8734698" y="9966941"/>
                </a:cxn>
                <a:cxn ang="0">
                  <a:pos x="6337647" y="6668291"/>
                </a:cxn>
                <a:cxn ang="0">
                  <a:pos x="8311807" y="7252825"/>
                </a:cxn>
                <a:cxn ang="0">
                  <a:pos x="11241749" y="7131485"/>
                </a:cxn>
                <a:cxn ang="0">
                  <a:pos x="9154284" y="6914604"/>
                </a:cxn>
                <a:cxn ang="0">
                  <a:pos x="6467913" y="6531244"/>
                </a:cxn>
                <a:cxn ang="0">
                  <a:pos x="3650827" y="4664345"/>
                </a:cxn>
                <a:cxn ang="0">
                  <a:pos x="306756" y="0"/>
                </a:cxn>
                <a:cxn ang="0">
                  <a:pos x="2572815" y="4926133"/>
                </a:cxn>
                <a:cxn ang="0">
                  <a:pos x="5673624" y="6400872"/>
                </a:cxn>
                <a:cxn ang="0">
                  <a:pos x="5673624" y="6400872"/>
                </a:cxn>
                <a:cxn ang="0">
                  <a:pos x="7349942" y="8476086"/>
                </a:cxn>
                <a:cxn ang="0">
                  <a:pos x="10515301" y="10948610"/>
                </a:cxn>
                <a:cxn ang="0">
                  <a:pos x="13153828" y="12937741"/>
                </a:cxn>
                <a:cxn ang="0">
                  <a:pos x="13266677" y="13199529"/>
                </a:cxn>
                <a:cxn ang="0">
                  <a:pos x="15420618" y="14630640"/>
                </a:cxn>
                <a:cxn ang="0">
                  <a:pos x="16259985" y="15144348"/>
                </a:cxn>
              </a:cxnLst>
              <a:rect l="txL" t="txT" r="txR" b="txB"/>
              <a:pathLst>
                <a:path w="273" h="123">
                  <a:moveTo>
                    <a:pt x="258" y="117"/>
                  </a:moveTo>
                  <a:cubicBezTo>
                    <a:pt x="252" y="117"/>
                    <a:pt x="252" y="117"/>
                    <a:pt x="252" y="117"/>
                  </a:cubicBezTo>
                  <a:cubicBezTo>
                    <a:pt x="243" y="116"/>
                    <a:pt x="236" y="113"/>
                    <a:pt x="229" y="109"/>
                  </a:cubicBezTo>
                  <a:cubicBezTo>
                    <a:pt x="234" y="110"/>
                    <a:pt x="239" y="109"/>
                    <a:pt x="244" y="108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07"/>
                    <a:pt x="259" y="106"/>
                    <a:pt x="259" y="106"/>
                  </a:cubicBezTo>
                  <a:cubicBezTo>
                    <a:pt x="263" y="106"/>
                    <a:pt x="267" y="106"/>
                    <a:pt x="270" y="104"/>
                  </a:cubicBezTo>
                  <a:cubicBezTo>
                    <a:pt x="270" y="104"/>
                    <a:pt x="270" y="104"/>
                    <a:pt x="270" y="104"/>
                  </a:cubicBezTo>
                  <a:cubicBezTo>
                    <a:pt x="267" y="105"/>
                    <a:pt x="263" y="104"/>
                    <a:pt x="259" y="104"/>
                  </a:cubicBezTo>
                  <a:cubicBezTo>
                    <a:pt x="250" y="105"/>
                    <a:pt x="250" y="105"/>
                    <a:pt x="250" y="105"/>
                  </a:cubicBezTo>
                  <a:cubicBezTo>
                    <a:pt x="244" y="106"/>
                    <a:pt x="244" y="106"/>
                    <a:pt x="244" y="106"/>
                  </a:cubicBezTo>
                  <a:cubicBezTo>
                    <a:pt x="236" y="107"/>
                    <a:pt x="229" y="109"/>
                    <a:pt x="222" y="105"/>
                  </a:cubicBezTo>
                  <a:cubicBezTo>
                    <a:pt x="220" y="103"/>
                    <a:pt x="220" y="103"/>
                    <a:pt x="220" y="103"/>
                  </a:cubicBezTo>
                  <a:cubicBezTo>
                    <a:pt x="220" y="103"/>
                    <a:pt x="219" y="103"/>
                    <a:pt x="219" y="102"/>
                  </a:cubicBezTo>
                  <a:cubicBezTo>
                    <a:pt x="219" y="102"/>
                    <a:pt x="219" y="102"/>
                    <a:pt x="219" y="102"/>
                  </a:cubicBezTo>
                  <a:cubicBezTo>
                    <a:pt x="219" y="102"/>
                    <a:pt x="219" y="102"/>
                    <a:pt x="219" y="102"/>
                  </a:cubicBezTo>
                  <a:cubicBezTo>
                    <a:pt x="205" y="93"/>
                    <a:pt x="198" y="87"/>
                    <a:pt x="185" y="87"/>
                  </a:cubicBezTo>
                  <a:cubicBezTo>
                    <a:pt x="188" y="86"/>
                    <a:pt x="191" y="85"/>
                    <a:pt x="194" y="84"/>
                  </a:cubicBezTo>
                  <a:cubicBezTo>
                    <a:pt x="202" y="81"/>
                    <a:pt x="210" y="78"/>
                    <a:pt x="220" y="76"/>
                  </a:cubicBezTo>
                  <a:cubicBezTo>
                    <a:pt x="226" y="76"/>
                    <a:pt x="233" y="76"/>
                    <a:pt x="240" y="76"/>
                  </a:cubicBezTo>
                  <a:cubicBezTo>
                    <a:pt x="252" y="77"/>
                    <a:pt x="264" y="77"/>
                    <a:pt x="273" y="71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265" y="77"/>
                    <a:pt x="252" y="75"/>
                    <a:pt x="240" y="75"/>
                  </a:cubicBezTo>
                  <a:cubicBezTo>
                    <a:pt x="234" y="74"/>
                    <a:pt x="229" y="74"/>
                    <a:pt x="223" y="74"/>
                  </a:cubicBezTo>
                  <a:cubicBezTo>
                    <a:pt x="227" y="72"/>
                    <a:pt x="231" y="70"/>
                    <a:pt x="234" y="68"/>
                  </a:cubicBezTo>
                  <a:cubicBezTo>
                    <a:pt x="238" y="66"/>
                    <a:pt x="241" y="64"/>
                    <a:pt x="246" y="62"/>
                  </a:cubicBezTo>
                  <a:cubicBezTo>
                    <a:pt x="251" y="60"/>
                    <a:pt x="256" y="59"/>
                    <a:pt x="260" y="58"/>
                  </a:cubicBezTo>
                  <a:cubicBezTo>
                    <a:pt x="269" y="55"/>
                    <a:pt x="269" y="55"/>
                    <a:pt x="269" y="55"/>
                  </a:cubicBezTo>
                  <a:cubicBezTo>
                    <a:pt x="269" y="55"/>
                    <a:pt x="269" y="55"/>
                    <a:pt x="269" y="55"/>
                  </a:cubicBezTo>
                  <a:cubicBezTo>
                    <a:pt x="260" y="56"/>
                    <a:pt x="260" y="56"/>
                    <a:pt x="260" y="56"/>
                  </a:cubicBezTo>
                  <a:cubicBezTo>
                    <a:pt x="255" y="57"/>
                    <a:pt x="250" y="58"/>
                    <a:pt x="245" y="60"/>
                  </a:cubicBezTo>
                  <a:cubicBezTo>
                    <a:pt x="241" y="62"/>
                    <a:pt x="237" y="64"/>
                    <a:pt x="233" y="66"/>
                  </a:cubicBezTo>
                  <a:cubicBezTo>
                    <a:pt x="228" y="70"/>
                    <a:pt x="223" y="73"/>
                    <a:pt x="216" y="75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07" y="77"/>
                    <a:pt x="200" y="79"/>
                    <a:pt x="193" y="82"/>
                  </a:cubicBezTo>
                  <a:cubicBezTo>
                    <a:pt x="188" y="84"/>
                    <a:pt x="182" y="85"/>
                    <a:pt x="177" y="87"/>
                  </a:cubicBezTo>
                  <a:cubicBezTo>
                    <a:pt x="175" y="87"/>
                    <a:pt x="173" y="87"/>
                    <a:pt x="168" y="87"/>
                  </a:cubicBezTo>
                  <a:cubicBezTo>
                    <a:pt x="164" y="87"/>
                    <a:pt x="155" y="86"/>
                    <a:pt x="146" y="81"/>
                  </a:cubicBezTo>
                  <a:cubicBezTo>
                    <a:pt x="138" y="77"/>
                    <a:pt x="132" y="73"/>
                    <a:pt x="125" y="67"/>
                  </a:cubicBezTo>
                  <a:cubicBezTo>
                    <a:pt x="119" y="62"/>
                    <a:pt x="114" y="58"/>
                    <a:pt x="106" y="54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18" y="57"/>
                    <a:pt x="127" y="59"/>
                    <a:pt x="139" y="59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65" y="56"/>
                    <a:pt x="177" y="54"/>
                    <a:pt x="188" y="58"/>
                  </a:cubicBezTo>
                  <a:cubicBezTo>
                    <a:pt x="188" y="58"/>
                    <a:pt x="188" y="58"/>
                    <a:pt x="188" y="58"/>
                  </a:cubicBezTo>
                  <a:cubicBezTo>
                    <a:pt x="176" y="54"/>
                    <a:pt x="165" y="54"/>
                    <a:pt x="153" y="56"/>
                  </a:cubicBezTo>
                  <a:cubicBezTo>
                    <a:pt x="139" y="57"/>
                    <a:pt x="139" y="57"/>
                    <a:pt x="139" y="57"/>
                  </a:cubicBezTo>
                  <a:cubicBezTo>
                    <a:pt x="128" y="57"/>
                    <a:pt x="118" y="55"/>
                    <a:pt x="108" y="53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5" y="43"/>
                    <a:pt x="74" y="40"/>
                    <a:pt x="61" y="38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26" y="30"/>
                    <a:pt x="8" y="21"/>
                    <a:pt x="5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28"/>
                    <a:pt x="23" y="35"/>
                    <a:pt x="43" y="40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71" y="45"/>
                    <a:pt x="84" y="47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7" y="52"/>
                    <a:pt x="98" y="53"/>
                    <a:pt x="99" y="53"/>
                  </a:cubicBezTo>
                  <a:cubicBezTo>
                    <a:pt x="108" y="57"/>
                    <a:pt x="115" y="63"/>
                    <a:pt x="123" y="69"/>
                  </a:cubicBezTo>
                  <a:cubicBezTo>
                    <a:pt x="130" y="74"/>
                    <a:pt x="137" y="80"/>
                    <a:pt x="145" y="84"/>
                  </a:cubicBezTo>
                  <a:cubicBezTo>
                    <a:pt x="158" y="90"/>
                    <a:pt x="166" y="92"/>
                    <a:pt x="176" y="89"/>
                  </a:cubicBezTo>
                  <a:cubicBezTo>
                    <a:pt x="193" y="89"/>
                    <a:pt x="202" y="93"/>
                    <a:pt x="217" y="104"/>
                  </a:cubicBezTo>
                  <a:cubicBezTo>
                    <a:pt x="220" y="105"/>
                    <a:pt x="220" y="105"/>
                    <a:pt x="220" y="105"/>
                  </a:cubicBezTo>
                  <a:cubicBezTo>
                    <a:pt x="220" y="105"/>
                    <a:pt x="221" y="106"/>
                    <a:pt x="221" y="106"/>
                  </a:cubicBezTo>
                  <a:cubicBezTo>
                    <a:pt x="222" y="107"/>
                    <a:pt x="222" y="107"/>
                    <a:pt x="222" y="107"/>
                  </a:cubicBezTo>
                  <a:cubicBezTo>
                    <a:pt x="232" y="114"/>
                    <a:pt x="240" y="118"/>
                    <a:pt x="252" y="119"/>
                  </a:cubicBezTo>
                  <a:cubicBezTo>
                    <a:pt x="258" y="119"/>
                    <a:pt x="258" y="119"/>
                    <a:pt x="258" y="119"/>
                  </a:cubicBezTo>
                  <a:cubicBezTo>
                    <a:pt x="263" y="119"/>
                    <a:pt x="268" y="118"/>
                    <a:pt x="272" y="123"/>
                  </a:cubicBezTo>
                  <a:cubicBezTo>
                    <a:pt x="272" y="123"/>
                    <a:pt x="272" y="123"/>
                    <a:pt x="272" y="123"/>
                  </a:cubicBezTo>
                  <a:cubicBezTo>
                    <a:pt x="268" y="117"/>
                    <a:pt x="263" y="117"/>
                    <a:pt x="258" y="117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endParaRPr lang="en-US" altLang="x-none" dirty="0"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8"/>
          <p:cNvSpPr/>
          <p:nvPr/>
        </p:nvSpPr>
        <p:spPr>
          <a:xfrm>
            <a:off x="450850" y="1041400"/>
            <a:ext cx="7893050" cy="528638"/>
          </a:xfrm>
          <a:prstGeom prst="rect">
            <a:avLst/>
          </a:prstGeom>
          <a:noFill/>
          <a:ln w="9525">
            <a:noFill/>
          </a:ln>
        </p:spPr>
        <p:txBody>
          <a:bodyPr lIns="96153" tIns="48076" rIns="96153" bIns="48076">
            <a:spAutoFit/>
          </a:bodyPr>
          <a:p>
            <a:r>
              <a:rPr lang="en-US" altLang="en-US" sz="2800" b="1" dirty="0">
                <a:solidFill>
                  <a:srgbClr val="5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Anatomical classification of fractures</a:t>
            </a:r>
            <a:endParaRPr lang="en-US" altLang="en-US" sz="2800" dirty="0">
              <a:solidFill>
                <a:srgbClr val="5000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3317" name="Rectangle 1"/>
          <p:cNvSpPr/>
          <p:nvPr/>
        </p:nvSpPr>
        <p:spPr>
          <a:xfrm>
            <a:off x="477838" y="1736725"/>
            <a:ext cx="3878262" cy="1200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buNone/>
            </a:pPr>
            <a:r>
              <a:rPr lang="en-US" altLang="en-US" sz="18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Impacted fracture: </a:t>
            </a:r>
            <a:endParaRPr lang="en-US" altLang="en-US" sz="1800" b="1" dirty="0">
              <a:solidFill>
                <a:srgbClr val="5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buNone/>
            </a:pPr>
            <a:r>
              <a:rPr lang="en-US" altLang="en-US" sz="1800" dirty="0">
                <a:latin typeface="Tahoma" panose="020B0604030504040204" pitchFamily="34" charset="0"/>
                <a:cs typeface="Times New Roman" panose="02020603050405020304" pitchFamily="18" charset="0"/>
              </a:rPr>
              <a:t>This # where a vertical force drives the distal fragment of the fracture into the proximal fragment. </a:t>
            </a:r>
            <a:endParaRPr lang="en-US" altLang="en-US" sz="1800" dirty="0"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364" name="Rectangle 2"/>
          <p:cNvSpPr/>
          <p:nvPr/>
        </p:nvSpPr>
        <p:spPr>
          <a:xfrm>
            <a:off x="2357438" y="355600"/>
            <a:ext cx="4559300" cy="5000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altLang="en-US" sz="3600" b="1" dirty="0">
                <a:solidFill>
                  <a:srgbClr val="500000"/>
                </a:solidFill>
                <a:latin typeface="Tahoma" panose="020B0604030504040204" pitchFamily="34" charset="0"/>
              </a:rPr>
              <a:t>Fracture Types</a:t>
            </a:r>
            <a:endParaRPr lang="en-US" altLang="en-US" sz="3600" b="1" dirty="0">
              <a:solidFill>
                <a:srgbClr val="500000"/>
              </a:solidFill>
              <a:latin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7388" y="1760538"/>
            <a:ext cx="37973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buNone/>
            </a:pPr>
            <a:r>
              <a:rPr lang="en-US" altLang="en-US" sz="1800" b="1" dirty="0">
                <a:solidFill>
                  <a:srgbClr val="5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Depressed fracture: </a:t>
            </a:r>
            <a:endParaRPr lang="en-US" altLang="en-US" sz="1800" b="1" dirty="0">
              <a:solidFill>
                <a:srgbClr val="5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>
              <a:buNone/>
            </a:pPr>
            <a:r>
              <a:rPr lang="en-US" altLang="en-US" sz="1800" dirty="0">
                <a:latin typeface="Tahoma" panose="020B0604030504040204" pitchFamily="34" charset="0"/>
                <a:cs typeface="Times New Roman" panose="02020603050405020304" pitchFamily="18" charset="0"/>
              </a:rPr>
              <a:t>This # occurs in the skull where a segment of bone gets depressed into the cranium. </a:t>
            </a:r>
            <a:endParaRPr lang="en-US" altLang="en-US" sz="1800" dirty="0">
              <a:solidFill>
                <a:srgbClr val="000066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38" y="3060700"/>
            <a:ext cx="1301750" cy="271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8" descr="C:\Documents and Settings\Dell\My Documents\My Pictures\skull fra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938" y="3160713"/>
            <a:ext cx="2709862" cy="2551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8" descr="C:\Documents and Settings\Dell\My Documents\My Pictures\impacted fra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588" y="3103563"/>
            <a:ext cx="1698625" cy="2682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2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7900</Words>
  <Application>WPS Presentation</Application>
  <PresentationFormat>On-screen Show (4:3)</PresentationFormat>
  <Paragraphs>331</Paragraphs>
  <Slides>25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5" baseType="lpstr">
      <vt:lpstr>Arial</vt:lpstr>
      <vt:lpstr>SimSun</vt:lpstr>
      <vt:lpstr>Wingdings</vt:lpstr>
      <vt:lpstr>Tahoma</vt:lpstr>
      <vt:lpstr>Verdana</vt:lpstr>
      <vt:lpstr>Wingdings 2</vt:lpstr>
      <vt:lpstr>Calibri</vt:lpstr>
      <vt:lpstr>Times New Roman</vt:lpstr>
      <vt:lpstr>Angsana New</vt:lpstr>
      <vt:lpstr>WP MathA</vt:lpstr>
      <vt:lpstr>Segoe Print</vt:lpstr>
      <vt:lpstr>Baskerville Old Face</vt:lpstr>
      <vt:lpstr>Vrinda</vt:lpstr>
      <vt:lpstr>Rockwell</vt:lpstr>
      <vt:lpstr>Garamond</vt:lpstr>
      <vt:lpstr>Verdana</vt:lpstr>
      <vt:lpstr>Wingdings 2</vt:lpstr>
      <vt:lpstr>Microsoft YaHei</vt:lpstr>
      <vt:lpstr>Arial Unicode MS</vt:lpstr>
      <vt:lpstr>Aspect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University of Liverpool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</dc:creator>
  <cp:lastModifiedBy>Brijesh Patel</cp:lastModifiedBy>
  <cp:revision>189</cp:revision>
  <dcterms:created xsi:type="dcterms:W3CDTF">2003-03-15T14:09:26Z</dcterms:created>
  <dcterms:modified xsi:type="dcterms:W3CDTF">2024-05-03T04:15:00Z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28DD925CFFF14874B411D506699AB79F_12</vt:lpwstr>
  </property>
  <property fmtid="{D5CDD505-2E9C-101B-9397-08002B2CF9AE}" pid="3" name="KSOProductBuildVer">
    <vt:lpwstr>1033-12.2.0.13215</vt:lpwstr>
  </property>
</Properties>
</file>