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82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450" b="1" i="0">
                <a:solidFill>
                  <a:srgbClr val="3C6BA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rgbClr val="FFFBF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450" b="1" i="0">
                <a:solidFill>
                  <a:srgbClr val="3C6BA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450" b="1" i="0">
                <a:solidFill>
                  <a:srgbClr val="3C6BA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9B1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1638" y="1600410"/>
            <a:ext cx="11924723" cy="1313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50" b="1" i="0">
                <a:solidFill>
                  <a:srgbClr val="3C6BA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87188" y="2331510"/>
            <a:ext cx="11450319" cy="56330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0" i="0">
                <a:solidFill>
                  <a:srgbClr val="FFFBF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6BB0E6-C385-3936-6DEC-359348C53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638" y="1600410"/>
            <a:ext cx="11924723" cy="1354217"/>
          </a:xfrm>
        </p:spPr>
        <p:txBody>
          <a:bodyPr/>
          <a:lstStyle/>
          <a:p>
            <a:r>
              <a:rPr lang="en-IN" sz="8800" dirty="0"/>
              <a:t>BARYTA CARBONICA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E245F-8B12-4682-B766-B8328C1DC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0" y="4762500"/>
            <a:ext cx="13868400" cy="3631763"/>
          </a:xfrm>
        </p:spPr>
        <p:txBody>
          <a:bodyPr/>
          <a:lstStyle/>
          <a:p>
            <a:r>
              <a:rPr lang="en-IN" sz="4000" b="1" dirty="0"/>
              <a:t>PRESENTED BY-</a:t>
            </a:r>
          </a:p>
          <a:p>
            <a:r>
              <a:rPr lang="en-IN" sz="4000" b="1" dirty="0"/>
              <a:t>     </a:t>
            </a:r>
          </a:p>
          <a:p>
            <a:r>
              <a:rPr lang="en-IN" sz="4000" b="1" dirty="0"/>
              <a:t>   Dr. Diksha Goyal</a:t>
            </a:r>
          </a:p>
          <a:p>
            <a:r>
              <a:rPr lang="en-IN" sz="4000" b="1" dirty="0"/>
              <a:t>   Assistant Professor</a:t>
            </a:r>
          </a:p>
          <a:p>
            <a:r>
              <a:rPr lang="en-IN" sz="4000" b="1" dirty="0"/>
              <a:t>   Department of Homoeopathic Materia Medica</a:t>
            </a:r>
          </a:p>
          <a:p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2161299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5844" y="2693664"/>
            <a:ext cx="4610099" cy="69151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9812" y="1786280"/>
            <a:ext cx="7149887" cy="35813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3498226"/>
            <a:ext cx="4943474" cy="32956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76042" y="3285261"/>
            <a:ext cx="5267324" cy="35051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35076" y="5746289"/>
            <a:ext cx="3457574" cy="390524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40283" y="1197644"/>
            <a:ext cx="13058775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250" spc="-720" dirty="0">
                <a:latin typeface="Verdana"/>
                <a:cs typeface="Verdana"/>
              </a:rPr>
              <a:t>S</a:t>
            </a:r>
            <a:r>
              <a:rPr sz="8250" spc="-900" dirty="0">
                <a:latin typeface="Verdana"/>
                <a:cs typeface="Verdana"/>
              </a:rPr>
              <a:t>W</a:t>
            </a:r>
            <a:r>
              <a:rPr sz="8250" spc="-1130" dirty="0">
                <a:latin typeface="Verdana"/>
                <a:cs typeface="Verdana"/>
              </a:rPr>
              <a:t>E</a:t>
            </a:r>
            <a:r>
              <a:rPr sz="8250" spc="-1470" dirty="0">
                <a:latin typeface="Verdana"/>
                <a:cs typeface="Verdana"/>
              </a:rPr>
              <a:t>LL</a:t>
            </a:r>
            <a:r>
              <a:rPr sz="8250" spc="-2110" dirty="0">
                <a:latin typeface="Verdana"/>
                <a:cs typeface="Verdana"/>
              </a:rPr>
              <a:t>I</a:t>
            </a:r>
            <a:r>
              <a:rPr sz="8250" spc="-819" dirty="0">
                <a:latin typeface="Verdana"/>
                <a:cs typeface="Verdana"/>
              </a:rPr>
              <a:t>N</a:t>
            </a:r>
            <a:r>
              <a:rPr sz="8250" spc="-350" dirty="0">
                <a:latin typeface="Verdana"/>
                <a:cs typeface="Verdana"/>
              </a:rPr>
              <a:t>G </a:t>
            </a:r>
            <a:r>
              <a:rPr sz="8250" spc="-1440" dirty="0">
                <a:latin typeface="Verdana"/>
                <a:cs typeface="Verdana"/>
              </a:rPr>
              <a:t>&amp;</a:t>
            </a:r>
            <a:r>
              <a:rPr sz="8250" spc="-350" dirty="0">
                <a:latin typeface="Verdana"/>
                <a:cs typeface="Verdana"/>
              </a:rPr>
              <a:t> </a:t>
            </a:r>
            <a:r>
              <a:rPr sz="8250" spc="-2110" dirty="0">
                <a:latin typeface="Verdana"/>
                <a:cs typeface="Verdana"/>
              </a:rPr>
              <a:t>I</a:t>
            </a:r>
            <a:r>
              <a:rPr sz="8250" spc="-819" dirty="0">
                <a:latin typeface="Verdana"/>
                <a:cs typeface="Verdana"/>
              </a:rPr>
              <a:t>N</a:t>
            </a:r>
            <a:r>
              <a:rPr sz="8250" spc="-890" dirty="0">
                <a:latin typeface="Verdana"/>
                <a:cs typeface="Verdana"/>
              </a:rPr>
              <a:t>D</a:t>
            </a:r>
            <a:r>
              <a:rPr sz="8250" spc="-855" dirty="0">
                <a:latin typeface="Verdana"/>
                <a:cs typeface="Verdana"/>
              </a:rPr>
              <a:t>U</a:t>
            </a:r>
            <a:r>
              <a:rPr sz="8250" spc="-1105" dirty="0">
                <a:latin typeface="Verdana"/>
                <a:cs typeface="Verdana"/>
              </a:rPr>
              <a:t>R</a:t>
            </a:r>
            <a:r>
              <a:rPr sz="8250" spc="-595" dirty="0">
                <a:latin typeface="Verdana"/>
                <a:cs typeface="Verdana"/>
              </a:rPr>
              <a:t>A</a:t>
            </a:r>
            <a:r>
              <a:rPr sz="8250" spc="-815" dirty="0">
                <a:latin typeface="Verdana"/>
                <a:cs typeface="Verdana"/>
              </a:rPr>
              <a:t>T</a:t>
            </a:r>
            <a:r>
              <a:rPr sz="8250" spc="-2110" dirty="0">
                <a:latin typeface="Verdana"/>
                <a:cs typeface="Verdana"/>
              </a:rPr>
              <a:t>I</a:t>
            </a:r>
            <a:r>
              <a:rPr sz="8250" spc="-535" dirty="0">
                <a:latin typeface="Verdana"/>
                <a:cs typeface="Verdana"/>
              </a:rPr>
              <a:t>O</a:t>
            </a:r>
            <a:r>
              <a:rPr sz="8250" spc="-815" dirty="0">
                <a:latin typeface="Verdana"/>
                <a:cs typeface="Verdana"/>
              </a:rPr>
              <a:t>N</a:t>
            </a:r>
            <a:endParaRPr sz="82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1137" y="1954930"/>
            <a:ext cx="6677024" cy="79819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49988" y="549798"/>
            <a:ext cx="4060190" cy="1297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350" spc="160" dirty="0"/>
              <a:t>Q</a:t>
            </a:r>
            <a:r>
              <a:rPr sz="8350" spc="-254" dirty="0"/>
              <a:t>U</a:t>
            </a:r>
            <a:r>
              <a:rPr sz="8350" spc="-1614" dirty="0"/>
              <a:t>I</a:t>
            </a:r>
            <a:r>
              <a:rPr sz="8350" spc="-195" dirty="0"/>
              <a:t>N</a:t>
            </a:r>
            <a:r>
              <a:rPr sz="8350" spc="-85" dirty="0"/>
              <a:t>S</a:t>
            </a:r>
            <a:r>
              <a:rPr sz="8350" spc="-229" dirty="0"/>
              <a:t>Y</a:t>
            </a:r>
            <a:endParaRPr sz="835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5950" y="3440304"/>
            <a:ext cx="9020173" cy="60197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1315" y="1382798"/>
            <a:ext cx="2499822" cy="205664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65352" y="1290748"/>
            <a:ext cx="7557770" cy="1297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350" spc="-505" dirty="0"/>
              <a:t>PERSPIRATION</a:t>
            </a:r>
            <a:endParaRPr sz="835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02886" y="4163761"/>
            <a:ext cx="4781549" cy="54482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0" dirty="0"/>
              <a:t>DISEASES</a:t>
            </a:r>
            <a:r>
              <a:rPr spc="40" dirty="0"/>
              <a:t> </a:t>
            </a:r>
            <a:r>
              <a:rPr spc="-100" dirty="0"/>
              <a:t>OF</a:t>
            </a:r>
            <a:r>
              <a:rPr spc="40" dirty="0"/>
              <a:t> </a:t>
            </a:r>
            <a:r>
              <a:rPr spc="-375" dirty="0"/>
              <a:t>OLD</a:t>
            </a:r>
            <a:r>
              <a:rPr spc="40" dirty="0"/>
              <a:t> </a:t>
            </a:r>
            <a:r>
              <a:rPr spc="-210" dirty="0"/>
              <a:t>MEN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55894" y="4716416"/>
            <a:ext cx="280035" cy="280035"/>
          </a:xfrm>
          <a:custGeom>
            <a:avLst/>
            <a:gdLst/>
            <a:ahLst/>
            <a:cxnLst/>
            <a:rect l="l" t="t" r="r" b="b"/>
            <a:pathLst>
              <a:path w="280034" h="280035">
                <a:moveTo>
                  <a:pt x="139858" y="279784"/>
                </a:moveTo>
                <a:lnTo>
                  <a:pt x="128094" y="195340"/>
                </a:lnTo>
                <a:lnTo>
                  <a:pt x="100445" y="156684"/>
                </a:lnTo>
                <a:lnTo>
                  <a:pt x="0" y="139892"/>
                </a:lnTo>
                <a:lnTo>
                  <a:pt x="84517" y="128124"/>
                </a:lnTo>
                <a:lnTo>
                  <a:pt x="123124" y="100429"/>
                </a:lnTo>
                <a:lnTo>
                  <a:pt x="139858" y="0"/>
                </a:lnTo>
                <a:lnTo>
                  <a:pt x="151717" y="84537"/>
                </a:lnTo>
                <a:lnTo>
                  <a:pt x="179352" y="123141"/>
                </a:lnTo>
                <a:lnTo>
                  <a:pt x="279717" y="139892"/>
                </a:lnTo>
                <a:lnTo>
                  <a:pt x="195293" y="151753"/>
                </a:lnTo>
                <a:lnTo>
                  <a:pt x="179352" y="156684"/>
                </a:lnTo>
                <a:lnTo>
                  <a:pt x="166164" y="166204"/>
                </a:lnTo>
                <a:lnTo>
                  <a:pt x="156646" y="179395"/>
                </a:lnTo>
                <a:lnTo>
                  <a:pt x="151717" y="195340"/>
                </a:lnTo>
                <a:lnTo>
                  <a:pt x="139858" y="279784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2533" y="5268360"/>
            <a:ext cx="192093" cy="1921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20366" y="4704649"/>
            <a:ext cx="151717" cy="15165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0907379" y="4035407"/>
            <a:ext cx="280035" cy="280035"/>
          </a:xfrm>
          <a:custGeom>
            <a:avLst/>
            <a:gdLst/>
            <a:ahLst/>
            <a:cxnLst/>
            <a:rect l="l" t="t" r="r" b="b"/>
            <a:pathLst>
              <a:path w="280034" h="280035">
                <a:moveTo>
                  <a:pt x="139858" y="279878"/>
                </a:moveTo>
                <a:lnTo>
                  <a:pt x="127999" y="195340"/>
                </a:lnTo>
                <a:lnTo>
                  <a:pt x="100364" y="156737"/>
                </a:lnTo>
                <a:lnTo>
                  <a:pt x="0" y="139892"/>
                </a:lnTo>
                <a:lnTo>
                  <a:pt x="84423" y="128124"/>
                </a:lnTo>
                <a:lnTo>
                  <a:pt x="123070" y="100522"/>
                </a:lnTo>
                <a:lnTo>
                  <a:pt x="139858" y="0"/>
                </a:lnTo>
                <a:lnTo>
                  <a:pt x="151623" y="84631"/>
                </a:lnTo>
                <a:lnTo>
                  <a:pt x="179258" y="123195"/>
                </a:lnTo>
                <a:lnTo>
                  <a:pt x="279623" y="139892"/>
                </a:lnTo>
                <a:lnTo>
                  <a:pt x="195199" y="151753"/>
                </a:lnTo>
                <a:lnTo>
                  <a:pt x="179258" y="156737"/>
                </a:lnTo>
                <a:lnTo>
                  <a:pt x="166070" y="166275"/>
                </a:lnTo>
                <a:lnTo>
                  <a:pt x="156552" y="179448"/>
                </a:lnTo>
                <a:lnTo>
                  <a:pt x="151623" y="195340"/>
                </a:lnTo>
                <a:lnTo>
                  <a:pt x="139858" y="279878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138649" y="5015839"/>
            <a:ext cx="5307330" cy="4747260"/>
            <a:chOff x="9138649" y="5015839"/>
            <a:chExt cx="5307330" cy="4747260"/>
          </a:xfrm>
        </p:grpSpPr>
        <p:sp>
          <p:nvSpPr>
            <p:cNvPr id="7" name="object 7"/>
            <p:cNvSpPr/>
            <p:nvPr/>
          </p:nvSpPr>
          <p:spPr>
            <a:xfrm>
              <a:off x="9976462" y="6020916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158493" y="316969"/>
                  </a:moveTo>
                  <a:lnTo>
                    <a:pt x="145129" y="221229"/>
                  </a:lnTo>
                  <a:lnTo>
                    <a:pt x="113854" y="177515"/>
                  </a:lnTo>
                  <a:lnTo>
                    <a:pt x="0" y="158531"/>
                  </a:lnTo>
                  <a:lnTo>
                    <a:pt x="95905" y="145069"/>
                  </a:lnTo>
                  <a:lnTo>
                    <a:pt x="139516" y="113840"/>
                  </a:lnTo>
                  <a:lnTo>
                    <a:pt x="158493" y="0"/>
                  </a:lnTo>
                  <a:lnTo>
                    <a:pt x="171858" y="95834"/>
                  </a:lnTo>
                  <a:lnTo>
                    <a:pt x="203265" y="139508"/>
                  </a:lnTo>
                  <a:lnTo>
                    <a:pt x="316987" y="158531"/>
                  </a:lnTo>
                  <a:lnTo>
                    <a:pt x="221270" y="171899"/>
                  </a:lnTo>
                  <a:lnTo>
                    <a:pt x="203265" y="177515"/>
                  </a:lnTo>
                  <a:lnTo>
                    <a:pt x="188340" y="188303"/>
                  </a:lnTo>
                  <a:lnTo>
                    <a:pt x="177527" y="203222"/>
                  </a:lnTo>
                  <a:lnTo>
                    <a:pt x="171858" y="221229"/>
                  </a:lnTo>
                  <a:lnTo>
                    <a:pt x="158493" y="316969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38649" y="5015839"/>
              <a:ext cx="5307253" cy="4746724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99827" y="5117351"/>
            <a:ext cx="5307352" cy="4589927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5013848" y="4175393"/>
            <a:ext cx="279400" cy="492125"/>
          </a:xfrm>
          <a:custGeom>
            <a:avLst/>
            <a:gdLst/>
            <a:ahLst/>
            <a:cxnLst/>
            <a:rect l="l" t="t" r="r" b="b"/>
            <a:pathLst>
              <a:path w="279400" h="492125">
                <a:moveTo>
                  <a:pt x="70549" y="491517"/>
                </a:moveTo>
                <a:lnTo>
                  <a:pt x="48544" y="484037"/>
                </a:lnTo>
                <a:lnTo>
                  <a:pt x="36879" y="461757"/>
                </a:lnTo>
                <a:lnTo>
                  <a:pt x="39532" y="418804"/>
                </a:lnTo>
                <a:lnTo>
                  <a:pt x="53373" y="378878"/>
                </a:lnTo>
                <a:lnTo>
                  <a:pt x="75367" y="342147"/>
                </a:lnTo>
                <a:lnTo>
                  <a:pt x="102479" y="308779"/>
                </a:lnTo>
                <a:lnTo>
                  <a:pt x="131283" y="279593"/>
                </a:lnTo>
                <a:lnTo>
                  <a:pt x="161032" y="250601"/>
                </a:lnTo>
                <a:lnTo>
                  <a:pt x="188257" y="219631"/>
                </a:lnTo>
                <a:lnTo>
                  <a:pt x="209490" y="184514"/>
                </a:lnTo>
                <a:lnTo>
                  <a:pt x="217727" y="150024"/>
                </a:lnTo>
                <a:lnTo>
                  <a:pt x="212702" y="116027"/>
                </a:lnTo>
                <a:lnTo>
                  <a:pt x="195130" y="86761"/>
                </a:lnTo>
                <a:lnTo>
                  <a:pt x="165726" y="66462"/>
                </a:lnTo>
                <a:lnTo>
                  <a:pt x="132898" y="60960"/>
                </a:lnTo>
                <a:lnTo>
                  <a:pt x="101808" y="69322"/>
                </a:lnTo>
                <a:lnTo>
                  <a:pt x="75501" y="88610"/>
                </a:lnTo>
                <a:lnTo>
                  <a:pt x="57020" y="115886"/>
                </a:lnTo>
                <a:lnTo>
                  <a:pt x="49341" y="125168"/>
                </a:lnTo>
                <a:lnTo>
                  <a:pt x="5252" y="118585"/>
                </a:lnTo>
                <a:lnTo>
                  <a:pt x="0" y="96295"/>
                </a:lnTo>
                <a:lnTo>
                  <a:pt x="3373" y="84443"/>
                </a:lnTo>
                <a:lnTo>
                  <a:pt x="28791" y="46586"/>
                </a:lnTo>
                <a:lnTo>
                  <a:pt x="64691" y="18533"/>
                </a:lnTo>
                <a:lnTo>
                  <a:pt x="107296" y="2325"/>
                </a:lnTo>
                <a:lnTo>
                  <a:pt x="152832" y="0"/>
                </a:lnTo>
                <a:lnTo>
                  <a:pt x="198387" y="13734"/>
                </a:lnTo>
                <a:lnTo>
                  <a:pt x="236690" y="41386"/>
                </a:lnTo>
                <a:lnTo>
                  <a:pt x="264617" y="79576"/>
                </a:lnTo>
                <a:lnTo>
                  <a:pt x="279043" y="124923"/>
                </a:lnTo>
                <a:lnTo>
                  <a:pt x="277209" y="175109"/>
                </a:lnTo>
                <a:lnTo>
                  <a:pt x="260067" y="221111"/>
                </a:lnTo>
                <a:lnTo>
                  <a:pt x="232389" y="262842"/>
                </a:lnTo>
                <a:lnTo>
                  <a:pt x="198949" y="300212"/>
                </a:lnTo>
                <a:lnTo>
                  <a:pt x="163929" y="334376"/>
                </a:lnTo>
                <a:lnTo>
                  <a:pt x="130196" y="371524"/>
                </a:lnTo>
                <a:lnTo>
                  <a:pt x="105852" y="413401"/>
                </a:lnTo>
                <a:lnTo>
                  <a:pt x="98996" y="461757"/>
                </a:lnTo>
                <a:lnTo>
                  <a:pt x="91249" y="484117"/>
                </a:lnTo>
                <a:lnTo>
                  <a:pt x="70549" y="4915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62210" y="4752566"/>
            <a:ext cx="68517" cy="64391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5541454" y="4489627"/>
            <a:ext cx="289560" cy="420370"/>
          </a:xfrm>
          <a:custGeom>
            <a:avLst/>
            <a:gdLst/>
            <a:ahLst/>
            <a:cxnLst/>
            <a:rect l="l" t="t" r="r" b="b"/>
            <a:pathLst>
              <a:path w="289560" h="420370">
                <a:moveTo>
                  <a:pt x="66344" y="392861"/>
                </a:moveTo>
                <a:lnTo>
                  <a:pt x="45923" y="358965"/>
                </a:lnTo>
                <a:lnTo>
                  <a:pt x="40754" y="357555"/>
                </a:lnTo>
                <a:lnTo>
                  <a:pt x="35102" y="357555"/>
                </a:lnTo>
                <a:lnTo>
                  <a:pt x="31153" y="357085"/>
                </a:lnTo>
                <a:lnTo>
                  <a:pt x="26911" y="356895"/>
                </a:lnTo>
                <a:lnTo>
                  <a:pt x="22860" y="357746"/>
                </a:lnTo>
                <a:lnTo>
                  <a:pt x="19189" y="359727"/>
                </a:lnTo>
                <a:lnTo>
                  <a:pt x="15341" y="361035"/>
                </a:lnTo>
                <a:lnTo>
                  <a:pt x="12039" y="363105"/>
                </a:lnTo>
                <a:lnTo>
                  <a:pt x="9220" y="366128"/>
                </a:lnTo>
                <a:lnTo>
                  <a:pt x="6108" y="368947"/>
                </a:lnTo>
                <a:lnTo>
                  <a:pt x="4038" y="372338"/>
                </a:lnTo>
                <a:lnTo>
                  <a:pt x="2730" y="376199"/>
                </a:lnTo>
                <a:lnTo>
                  <a:pt x="838" y="379869"/>
                </a:lnTo>
                <a:lnTo>
                  <a:pt x="0" y="383819"/>
                </a:lnTo>
                <a:lnTo>
                  <a:pt x="88" y="388150"/>
                </a:lnTo>
                <a:lnTo>
                  <a:pt x="1219" y="396341"/>
                </a:lnTo>
                <a:lnTo>
                  <a:pt x="25590" y="419214"/>
                </a:lnTo>
                <a:lnTo>
                  <a:pt x="31153" y="419214"/>
                </a:lnTo>
                <a:lnTo>
                  <a:pt x="35102" y="419684"/>
                </a:lnTo>
                <a:lnTo>
                  <a:pt x="39433" y="419785"/>
                </a:lnTo>
                <a:lnTo>
                  <a:pt x="43383" y="418934"/>
                </a:lnTo>
                <a:lnTo>
                  <a:pt x="47053" y="416953"/>
                </a:lnTo>
                <a:lnTo>
                  <a:pt x="50914" y="415734"/>
                </a:lnTo>
                <a:lnTo>
                  <a:pt x="54305" y="413575"/>
                </a:lnTo>
                <a:lnTo>
                  <a:pt x="57035" y="410552"/>
                </a:lnTo>
                <a:lnTo>
                  <a:pt x="60134" y="407733"/>
                </a:lnTo>
                <a:lnTo>
                  <a:pt x="62204" y="404342"/>
                </a:lnTo>
                <a:lnTo>
                  <a:pt x="63525" y="400583"/>
                </a:lnTo>
                <a:lnTo>
                  <a:pt x="65506" y="396811"/>
                </a:lnTo>
                <a:lnTo>
                  <a:pt x="66344" y="392861"/>
                </a:lnTo>
                <a:close/>
              </a:path>
              <a:path w="289560" h="420370">
                <a:moveTo>
                  <a:pt x="92049" y="293370"/>
                </a:moveTo>
                <a:lnTo>
                  <a:pt x="91986" y="293522"/>
                </a:lnTo>
                <a:lnTo>
                  <a:pt x="91808" y="293992"/>
                </a:lnTo>
                <a:lnTo>
                  <a:pt x="91948" y="293725"/>
                </a:lnTo>
                <a:lnTo>
                  <a:pt x="92049" y="293370"/>
                </a:lnTo>
                <a:close/>
              </a:path>
              <a:path w="289560" h="420370">
                <a:moveTo>
                  <a:pt x="288937" y="100457"/>
                </a:moveTo>
                <a:lnTo>
                  <a:pt x="277469" y="60871"/>
                </a:lnTo>
                <a:lnTo>
                  <a:pt x="251383" y="24320"/>
                </a:lnTo>
                <a:lnTo>
                  <a:pt x="194475" y="0"/>
                </a:lnTo>
                <a:lnTo>
                  <a:pt x="161556" y="1117"/>
                </a:lnTo>
                <a:lnTo>
                  <a:pt x="130352" y="11658"/>
                </a:lnTo>
                <a:lnTo>
                  <a:pt x="103238" y="31267"/>
                </a:lnTo>
                <a:lnTo>
                  <a:pt x="94157" y="54025"/>
                </a:lnTo>
                <a:lnTo>
                  <a:pt x="103936" y="74434"/>
                </a:lnTo>
                <a:lnTo>
                  <a:pt x="124358" y="84251"/>
                </a:lnTo>
                <a:lnTo>
                  <a:pt x="147193" y="75234"/>
                </a:lnTo>
                <a:lnTo>
                  <a:pt x="163512" y="64490"/>
                </a:lnTo>
                <a:lnTo>
                  <a:pt x="182245" y="60871"/>
                </a:lnTo>
                <a:lnTo>
                  <a:pt x="216649" y="77304"/>
                </a:lnTo>
                <a:lnTo>
                  <a:pt x="228142" y="105638"/>
                </a:lnTo>
                <a:lnTo>
                  <a:pt x="227279" y="112318"/>
                </a:lnTo>
                <a:lnTo>
                  <a:pt x="224955" y="122580"/>
                </a:lnTo>
                <a:lnTo>
                  <a:pt x="224878" y="122897"/>
                </a:lnTo>
                <a:lnTo>
                  <a:pt x="224828" y="123050"/>
                </a:lnTo>
                <a:lnTo>
                  <a:pt x="224878" y="122897"/>
                </a:lnTo>
                <a:lnTo>
                  <a:pt x="220891" y="131051"/>
                </a:lnTo>
                <a:lnTo>
                  <a:pt x="184556" y="163093"/>
                </a:lnTo>
                <a:lnTo>
                  <a:pt x="135255" y="185356"/>
                </a:lnTo>
                <a:lnTo>
                  <a:pt x="110680" y="196481"/>
                </a:lnTo>
                <a:lnTo>
                  <a:pt x="84391" y="212102"/>
                </a:lnTo>
                <a:lnTo>
                  <a:pt x="61125" y="231521"/>
                </a:lnTo>
                <a:lnTo>
                  <a:pt x="42519" y="255079"/>
                </a:lnTo>
                <a:lnTo>
                  <a:pt x="30213" y="283095"/>
                </a:lnTo>
                <a:lnTo>
                  <a:pt x="33439" y="307327"/>
                </a:lnTo>
                <a:lnTo>
                  <a:pt x="51993" y="320205"/>
                </a:lnTo>
                <a:lnTo>
                  <a:pt x="74650" y="318655"/>
                </a:lnTo>
                <a:lnTo>
                  <a:pt x="90157" y="299567"/>
                </a:lnTo>
                <a:lnTo>
                  <a:pt x="90817" y="297395"/>
                </a:lnTo>
                <a:lnTo>
                  <a:pt x="91186" y="295986"/>
                </a:lnTo>
                <a:lnTo>
                  <a:pt x="91389" y="295236"/>
                </a:lnTo>
                <a:lnTo>
                  <a:pt x="91808" y="293992"/>
                </a:lnTo>
                <a:lnTo>
                  <a:pt x="90817" y="295986"/>
                </a:lnTo>
                <a:lnTo>
                  <a:pt x="91986" y="293522"/>
                </a:lnTo>
                <a:lnTo>
                  <a:pt x="92138" y="293065"/>
                </a:lnTo>
                <a:lnTo>
                  <a:pt x="92049" y="293370"/>
                </a:lnTo>
                <a:lnTo>
                  <a:pt x="92189" y="293065"/>
                </a:lnTo>
                <a:lnTo>
                  <a:pt x="94018" y="289306"/>
                </a:lnTo>
                <a:lnTo>
                  <a:pt x="95999" y="285915"/>
                </a:lnTo>
                <a:lnTo>
                  <a:pt x="98158" y="282714"/>
                </a:lnTo>
                <a:lnTo>
                  <a:pt x="98755" y="281863"/>
                </a:lnTo>
                <a:lnTo>
                  <a:pt x="99555" y="280720"/>
                </a:lnTo>
                <a:lnTo>
                  <a:pt x="101282" y="278955"/>
                </a:lnTo>
                <a:lnTo>
                  <a:pt x="104749" y="275272"/>
                </a:lnTo>
                <a:lnTo>
                  <a:pt x="107950" y="272072"/>
                </a:lnTo>
                <a:lnTo>
                  <a:pt x="150025" y="246189"/>
                </a:lnTo>
                <a:lnTo>
                  <a:pt x="185089" y="231013"/>
                </a:lnTo>
                <a:lnTo>
                  <a:pt x="197637" y="225386"/>
                </a:lnTo>
                <a:lnTo>
                  <a:pt x="233197" y="205066"/>
                </a:lnTo>
                <a:lnTo>
                  <a:pt x="263918" y="177393"/>
                </a:lnTo>
                <a:lnTo>
                  <a:pt x="287451" y="128143"/>
                </a:lnTo>
                <a:lnTo>
                  <a:pt x="287655" y="124371"/>
                </a:lnTo>
                <a:lnTo>
                  <a:pt x="288112" y="115900"/>
                </a:lnTo>
                <a:lnTo>
                  <a:pt x="288937" y="1004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4409504" y="4448173"/>
            <a:ext cx="240029" cy="443230"/>
            <a:chOff x="4409504" y="4448173"/>
            <a:chExt cx="240029" cy="443230"/>
          </a:xfrm>
        </p:grpSpPr>
        <p:sp>
          <p:nvSpPr>
            <p:cNvPr id="14" name="object 14"/>
            <p:cNvSpPr/>
            <p:nvPr/>
          </p:nvSpPr>
          <p:spPr>
            <a:xfrm>
              <a:off x="4409504" y="4448173"/>
              <a:ext cx="217170" cy="354330"/>
            </a:xfrm>
            <a:custGeom>
              <a:avLst/>
              <a:gdLst/>
              <a:ahLst/>
              <a:cxnLst/>
              <a:rect l="l" t="t" r="r" b="b"/>
              <a:pathLst>
                <a:path w="217170" h="354329">
                  <a:moveTo>
                    <a:pt x="148777" y="354106"/>
                  </a:moveTo>
                  <a:lnTo>
                    <a:pt x="129317" y="339413"/>
                  </a:lnTo>
                  <a:lnTo>
                    <a:pt x="117824" y="310522"/>
                  </a:lnTo>
                  <a:lnTo>
                    <a:pt x="114035" y="280422"/>
                  </a:lnTo>
                  <a:lnTo>
                    <a:pt x="116545" y="249881"/>
                  </a:lnTo>
                  <a:lnTo>
                    <a:pt x="123952" y="219667"/>
                  </a:lnTo>
                  <a:lnTo>
                    <a:pt x="133948" y="192671"/>
                  </a:lnTo>
                  <a:lnTo>
                    <a:pt x="144835" y="165171"/>
                  </a:lnTo>
                  <a:lnTo>
                    <a:pt x="153163" y="137125"/>
                  </a:lnTo>
                  <a:lnTo>
                    <a:pt x="150699" y="89864"/>
                  </a:lnTo>
                  <a:lnTo>
                    <a:pt x="106917" y="62076"/>
                  </a:lnTo>
                  <a:lnTo>
                    <a:pt x="89436" y="66270"/>
                  </a:lnTo>
                  <a:lnTo>
                    <a:pt x="75211" y="77268"/>
                  </a:lnTo>
                  <a:lnTo>
                    <a:pt x="65663" y="92908"/>
                  </a:lnTo>
                  <a:lnTo>
                    <a:pt x="62211" y="111029"/>
                  </a:lnTo>
                  <a:lnTo>
                    <a:pt x="52557" y="133521"/>
                  </a:lnTo>
                  <a:lnTo>
                    <a:pt x="31211" y="141001"/>
                  </a:lnTo>
                  <a:lnTo>
                    <a:pt x="9813" y="133495"/>
                  </a:lnTo>
                  <a:lnTo>
                    <a:pt x="0" y="111029"/>
                  </a:lnTo>
                  <a:lnTo>
                    <a:pt x="5369" y="76768"/>
                  </a:lnTo>
                  <a:lnTo>
                    <a:pt x="20717" y="46143"/>
                  </a:lnTo>
                  <a:lnTo>
                    <a:pt x="44483" y="21484"/>
                  </a:lnTo>
                  <a:lnTo>
                    <a:pt x="75105" y="5121"/>
                  </a:lnTo>
                  <a:lnTo>
                    <a:pt x="106901" y="0"/>
                  </a:lnTo>
                  <a:lnTo>
                    <a:pt x="138882" y="4815"/>
                  </a:lnTo>
                  <a:lnTo>
                    <a:pt x="168268" y="18492"/>
                  </a:lnTo>
                  <a:lnTo>
                    <a:pt x="192282" y="39953"/>
                  </a:lnTo>
                  <a:lnTo>
                    <a:pt x="210886" y="73573"/>
                  </a:lnTo>
                  <a:lnTo>
                    <a:pt x="217023" y="110017"/>
                  </a:lnTo>
                  <a:lnTo>
                    <a:pt x="213471" y="147555"/>
                  </a:lnTo>
                  <a:lnTo>
                    <a:pt x="203011" y="184458"/>
                  </a:lnTo>
                  <a:lnTo>
                    <a:pt x="191421" y="213712"/>
                  </a:lnTo>
                  <a:lnTo>
                    <a:pt x="180105" y="245579"/>
                  </a:lnTo>
                  <a:lnTo>
                    <a:pt x="175230" y="277763"/>
                  </a:lnTo>
                  <a:lnTo>
                    <a:pt x="182964" y="307970"/>
                  </a:lnTo>
                  <a:lnTo>
                    <a:pt x="185686" y="332516"/>
                  </a:lnTo>
                  <a:lnTo>
                    <a:pt x="170929" y="349851"/>
                  </a:lnTo>
                  <a:lnTo>
                    <a:pt x="148777" y="3541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83528" y="4826655"/>
              <a:ext cx="65505" cy="64674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179422" y="1516199"/>
            <a:ext cx="5220335" cy="1252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50" spc="-280" dirty="0"/>
              <a:t>BALDNESS</a:t>
            </a:r>
            <a:endParaRPr sz="805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03905" y="4071729"/>
            <a:ext cx="4599305" cy="4787900"/>
          </a:xfrm>
          <a:custGeom>
            <a:avLst/>
            <a:gdLst/>
            <a:ahLst/>
            <a:cxnLst/>
            <a:rect l="l" t="t" r="r" b="b"/>
            <a:pathLst>
              <a:path w="4599305" h="4787900">
                <a:moveTo>
                  <a:pt x="903413" y="3441700"/>
                </a:moveTo>
                <a:lnTo>
                  <a:pt x="850922" y="3441700"/>
                </a:lnTo>
                <a:lnTo>
                  <a:pt x="951834" y="3416300"/>
                </a:lnTo>
                <a:lnTo>
                  <a:pt x="1001092" y="3390900"/>
                </a:lnTo>
                <a:lnTo>
                  <a:pt x="1049403" y="3378200"/>
                </a:lnTo>
                <a:lnTo>
                  <a:pt x="1096652" y="3352800"/>
                </a:lnTo>
                <a:lnTo>
                  <a:pt x="1142727" y="3327400"/>
                </a:lnTo>
                <a:lnTo>
                  <a:pt x="1187514" y="3302000"/>
                </a:lnTo>
                <a:lnTo>
                  <a:pt x="1230902" y="3276600"/>
                </a:lnTo>
                <a:lnTo>
                  <a:pt x="1272647" y="3238500"/>
                </a:lnTo>
                <a:lnTo>
                  <a:pt x="1312622" y="3213100"/>
                </a:lnTo>
                <a:lnTo>
                  <a:pt x="1350593" y="3175000"/>
                </a:lnTo>
                <a:lnTo>
                  <a:pt x="1386326" y="3136900"/>
                </a:lnTo>
                <a:lnTo>
                  <a:pt x="1419590" y="3098800"/>
                </a:lnTo>
                <a:lnTo>
                  <a:pt x="1450149" y="3060700"/>
                </a:lnTo>
                <a:lnTo>
                  <a:pt x="1477772" y="3022600"/>
                </a:lnTo>
                <a:lnTo>
                  <a:pt x="1502224" y="2984500"/>
                </a:lnTo>
                <a:lnTo>
                  <a:pt x="1524480" y="2933700"/>
                </a:lnTo>
                <a:lnTo>
                  <a:pt x="1544854" y="2895600"/>
                </a:lnTo>
                <a:lnTo>
                  <a:pt x="1563587" y="2844800"/>
                </a:lnTo>
                <a:lnTo>
                  <a:pt x="1580920" y="2794000"/>
                </a:lnTo>
                <a:lnTo>
                  <a:pt x="1597094" y="2743200"/>
                </a:lnTo>
                <a:lnTo>
                  <a:pt x="1612351" y="2692400"/>
                </a:lnTo>
                <a:lnTo>
                  <a:pt x="1626930" y="2641600"/>
                </a:lnTo>
                <a:lnTo>
                  <a:pt x="1641073" y="2603500"/>
                </a:lnTo>
                <a:lnTo>
                  <a:pt x="1666472" y="2501900"/>
                </a:lnTo>
                <a:lnTo>
                  <a:pt x="1679644" y="2463800"/>
                </a:lnTo>
                <a:lnTo>
                  <a:pt x="1693508" y="2413000"/>
                </a:lnTo>
                <a:lnTo>
                  <a:pt x="1708343" y="2362200"/>
                </a:lnTo>
                <a:lnTo>
                  <a:pt x="1724433" y="2324100"/>
                </a:lnTo>
                <a:lnTo>
                  <a:pt x="1742059" y="2273300"/>
                </a:lnTo>
                <a:lnTo>
                  <a:pt x="1761502" y="2222500"/>
                </a:lnTo>
                <a:lnTo>
                  <a:pt x="1783045" y="2184400"/>
                </a:lnTo>
                <a:lnTo>
                  <a:pt x="1804764" y="2133600"/>
                </a:lnTo>
                <a:lnTo>
                  <a:pt x="1828314" y="2095500"/>
                </a:lnTo>
                <a:lnTo>
                  <a:pt x="1854055" y="2057400"/>
                </a:lnTo>
                <a:lnTo>
                  <a:pt x="1882352" y="2019300"/>
                </a:lnTo>
                <a:lnTo>
                  <a:pt x="1913566" y="1981200"/>
                </a:lnTo>
                <a:lnTo>
                  <a:pt x="1934126" y="1955800"/>
                </a:lnTo>
                <a:lnTo>
                  <a:pt x="1955858" y="1930400"/>
                </a:lnTo>
                <a:lnTo>
                  <a:pt x="1977980" y="1905000"/>
                </a:lnTo>
                <a:lnTo>
                  <a:pt x="1999712" y="1892300"/>
                </a:lnTo>
                <a:lnTo>
                  <a:pt x="2021419" y="1866900"/>
                </a:lnTo>
                <a:lnTo>
                  <a:pt x="2043566" y="1854200"/>
                </a:lnTo>
                <a:lnTo>
                  <a:pt x="2066103" y="1828800"/>
                </a:lnTo>
                <a:lnTo>
                  <a:pt x="2088981" y="1816100"/>
                </a:lnTo>
                <a:lnTo>
                  <a:pt x="2130290" y="1778000"/>
                </a:lnTo>
                <a:lnTo>
                  <a:pt x="2172325" y="1752600"/>
                </a:lnTo>
                <a:lnTo>
                  <a:pt x="2258094" y="1701800"/>
                </a:lnTo>
                <a:lnTo>
                  <a:pt x="2301585" y="1663700"/>
                </a:lnTo>
                <a:lnTo>
                  <a:pt x="2345319" y="1651000"/>
                </a:lnTo>
                <a:lnTo>
                  <a:pt x="2476770" y="1574800"/>
                </a:lnTo>
                <a:lnTo>
                  <a:pt x="2625886" y="1498600"/>
                </a:lnTo>
                <a:lnTo>
                  <a:pt x="2674454" y="1485900"/>
                </a:lnTo>
                <a:lnTo>
                  <a:pt x="2721515" y="1460500"/>
                </a:lnTo>
                <a:lnTo>
                  <a:pt x="2766507" y="1435100"/>
                </a:lnTo>
                <a:lnTo>
                  <a:pt x="2808866" y="1422400"/>
                </a:lnTo>
                <a:lnTo>
                  <a:pt x="2848031" y="1397000"/>
                </a:lnTo>
                <a:lnTo>
                  <a:pt x="2893807" y="1371600"/>
                </a:lnTo>
                <a:lnTo>
                  <a:pt x="2936057" y="1333500"/>
                </a:lnTo>
                <a:lnTo>
                  <a:pt x="2975445" y="1295400"/>
                </a:lnTo>
                <a:lnTo>
                  <a:pt x="3012632" y="1270000"/>
                </a:lnTo>
                <a:lnTo>
                  <a:pt x="3048278" y="1219200"/>
                </a:lnTo>
                <a:lnTo>
                  <a:pt x="3083047" y="1181100"/>
                </a:lnTo>
                <a:lnTo>
                  <a:pt x="3072023" y="1143000"/>
                </a:lnTo>
                <a:lnTo>
                  <a:pt x="3063768" y="1104900"/>
                </a:lnTo>
                <a:lnTo>
                  <a:pt x="3058265" y="1054100"/>
                </a:lnTo>
                <a:lnTo>
                  <a:pt x="3055494" y="1016000"/>
                </a:lnTo>
                <a:lnTo>
                  <a:pt x="3055439" y="977900"/>
                </a:lnTo>
                <a:lnTo>
                  <a:pt x="3058080" y="927100"/>
                </a:lnTo>
                <a:lnTo>
                  <a:pt x="3063399" y="876300"/>
                </a:lnTo>
                <a:lnTo>
                  <a:pt x="3082001" y="787400"/>
                </a:lnTo>
                <a:lnTo>
                  <a:pt x="3095246" y="749300"/>
                </a:lnTo>
                <a:lnTo>
                  <a:pt x="3111098" y="698500"/>
                </a:lnTo>
                <a:lnTo>
                  <a:pt x="3129538" y="647700"/>
                </a:lnTo>
                <a:lnTo>
                  <a:pt x="3150547" y="609600"/>
                </a:lnTo>
                <a:lnTo>
                  <a:pt x="3174107" y="558800"/>
                </a:lnTo>
                <a:lnTo>
                  <a:pt x="3200201" y="520700"/>
                </a:lnTo>
                <a:lnTo>
                  <a:pt x="3228809" y="469900"/>
                </a:lnTo>
                <a:lnTo>
                  <a:pt x="3259915" y="431800"/>
                </a:lnTo>
                <a:lnTo>
                  <a:pt x="3293499" y="393700"/>
                </a:lnTo>
                <a:lnTo>
                  <a:pt x="3329545" y="342900"/>
                </a:lnTo>
                <a:lnTo>
                  <a:pt x="3368032" y="304800"/>
                </a:lnTo>
                <a:lnTo>
                  <a:pt x="3408229" y="266700"/>
                </a:lnTo>
                <a:lnTo>
                  <a:pt x="3449545" y="228600"/>
                </a:lnTo>
                <a:lnTo>
                  <a:pt x="3491855" y="203200"/>
                </a:lnTo>
                <a:lnTo>
                  <a:pt x="3535032" y="165100"/>
                </a:lnTo>
                <a:lnTo>
                  <a:pt x="3578949" y="139700"/>
                </a:lnTo>
                <a:lnTo>
                  <a:pt x="3713877" y="63500"/>
                </a:lnTo>
                <a:lnTo>
                  <a:pt x="3941760" y="0"/>
                </a:lnTo>
                <a:lnTo>
                  <a:pt x="4159696" y="0"/>
                </a:lnTo>
                <a:lnTo>
                  <a:pt x="4240544" y="25400"/>
                </a:lnTo>
                <a:lnTo>
                  <a:pt x="4279107" y="38100"/>
                </a:lnTo>
                <a:lnTo>
                  <a:pt x="4316259" y="50800"/>
                </a:lnTo>
                <a:lnTo>
                  <a:pt x="4385830" y="88900"/>
                </a:lnTo>
                <a:lnTo>
                  <a:pt x="4417995" y="114300"/>
                </a:lnTo>
                <a:lnTo>
                  <a:pt x="4448244" y="139700"/>
                </a:lnTo>
                <a:lnTo>
                  <a:pt x="4476034" y="177800"/>
                </a:lnTo>
                <a:lnTo>
                  <a:pt x="4500949" y="203200"/>
                </a:lnTo>
                <a:lnTo>
                  <a:pt x="4523007" y="241300"/>
                </a:lnTo>
                <a:lnTo>
                  <a:pt x="4542228" y="279400"/>
                </a:lnTo>
                <a:lnTo>
                  <a:pt x="4558631" y="317500"/>
                </a:lnTo>
                <a:lnTo>
                  <a:pt x="4572234" y="355600"/>
                </a:lnTo>
                <a:lnTo>
                  <a:pt x="4583057" y="393700"/>
                </a:lnTo>
                <a:lnTo>
                  <a:pt x="4591118" y="431800"/>
                </a:lnTo>
                <a:lnTo>
                  <a:pt x="4596438" y="469900"/>
                </a:lnTo>
                <a:lnTo>
                  <a:pt x="4599033" y="520700"/>
                </a:lnTo>
                <a:lnTo>
                  <a:pt x="4598925" y="558800"/>
                </a:lnTo>
                <a:lnTo>
                  <a:pt x="4596131" y="609600"/>
                </a:lnTo>
                <a:lnTo>
                  <a:pt x="4590671" y="647700"/>
                </a:lnTo>
                <a:lnTo>
                  <a:pt x="4582564" y="698500"/>
                </a:lnTo>
                <a:lnTo>
                  <a:pt x="4571829" y="736600"/>
                </a:lnTo>
                <a:lnTo>
                  <a:pt x="4558484" y="787400"/>
                </a:lnTo>
                <a:lnTo>
                  <a:pt x="4542549" y="838200"/>
                </a:lnTo>
                <a:lnTo>
                  <a:pt x="4524043" y="876300"/>
                </a:lnTo>
                <a:lnTo>
                  <a:pt x="4502984" y="927100"/>
                </a:lnTo>
                <a:lnTo>
                  <a:pt x="4479393" y="965200"/>
                </a:lnTo>
                <a:lnTo>
                  <a:pt x="4453287" y="1016000"/>
                </a:lnTo>
                <a:lnTo>
                  <a:pt x="4424686" y="1054100"/>
                </a:lnTo>
                <a:lnTo>
                  <a:pt x="4393609" y="1104900"/>
                </a:lnTo>
                <a:lnTo>
                  <a:pt x="4360075" y="1143000"/>
                </a:lnTo>
                <a:lnTo>
                  <a:pt x="4324102" y="1181100"/>
                </a:lnTo>
                <a:lnTo>
                  <a:pt x="4285711" y="1219200"/>
                </a:lnTo>
                <a:lnTo>
                  <a:pt x="4245165" y="1270000"/>
                </a:lnTo>
                <a:lnTo>
                  <a:pt x="4203487" y="1295400"/>
                </a:lnTo>
                <a:lnTo>
                  <a:pt x="4160807" y="1333500"/>
                </a:lnTo>
                <a:lnTo>
                  <a:pt x="4117253" y="1358900"/>
                </a:lnTo>
                <a:lnTo>
                  <a:pt x="4072954" y="1397000"/>
                </a:lnTo>
                <a:lnTo>
                  <a:pt x="3982640" y="1447800"/>
                </a:lnTo>
                <a:lnTo>
                  <a:pt x="3936883" y="1460500"/>
                </a:lnTo>
                <a:lnTo>
                  <a:pt x="3890897" y="1485900"/>
                </a:lnTo>
                <a:lnTo>
                  <a:pt x="3798759" y="1511300"/>
                </a:lnTo>
                <a:lnTo>
                  <a:pt x="3406941" y="1511300"/>
                </a:lnTo>
                <a:lnTo>
                  <a:pt x="3370029" y="1536700"/>
                </a:lnTo>
                <a:lnTo>
                  <a:pt x="3331628" y="1574800"/>
                </a:lnTo>
                <a:lnTo>
                  <a:pt x="3291617" y="1612900"/>
                </a:lnTo>
                <a:lnTo>
                  <a:pt x="3249874" y="1638300"/>
                </a:lnTo>
                <a:lnTo>
                  <a:pt x="3206583" y="1663700"/>
                </a:lnTo>
                <a:lnTo>
                  <a:pt x="3161956" y="1689100"/>
                </a:lnTo>
                <a:lnTo>
                  <a:pt x="3024488" y="1765300"/>
                </a:lnTo>
                <a:lnTo>
                  <a:pt x="2973721" y="1778000"/>
                </a:lnTo>
                <a:lnTo>
                  <a:pt x="2924553" y="1803400"/>
                </a:lnTo>
                <a:lnTo>
                  <a:pt x="2830393" y="1828800"/>
                </a:lnTo>
                <a:lnTo>
                  <a:pt x="2697263" y="1866900"/>
                </a:lnTo>
                <a:lnTo>
                  <a:pt x="2612105" y="1892300"/>
                </a:lnTo>
                <a:lnTo>
                  <a:pt x="2564290" y="1917700"/>
                </a:lnTo>
                <a:lnTo>
                  <a:pt x="2470892" y="1943100"/>
                </a:lnTo>
                <a:lnTo>
                  <a:pt x="2425401" y="1968500"/>
                </a:lnTo>
                <a:lnTo>
                  <a:pt x="2380776" y="1981200"/>
                </a:lnTo>
                <a:lnTo>
                  <a:pt x="2337063" y="2006600"/>
                </a:lnTo>
                <a:lnTo>
                  <a:pt x="2294307" y="2032000"/>
                </a:lnTo>
                <a:lnTo>
                  <a:pt x="2252555" y="2057400"/>
                </a:lnTo>
                <a:lnTo>
                  <a:pt x="2231992" y="2057400"/>
                </a:lnTo>
                <a:lnTo>
                  <a:pt x="2191746" y="2082800"/>
                </a:lnTo>
                <a:lnTo>
                  <a:pt x="2172135" y="2108200"/>
                </a:lnTo>
                <a:lnTo>
                  <a:pt x="2153408" y="2120900"/>
                </a:lnTo>
                <a:lnTo>
                  <a:pt x="2102645" y="2159000"/>
                </a:lnTo>
                <a:lnTo>
                  <a:pt x="2070688" y="2184400"/>
                </a:lnTo>
                <a:lnTo>
                  <a:pt x="2040719" y="2222500"/>
                </a:lnTo>
                <a:lnTo>
                  <a:pt x="2012337" y="2260600"/>
                </a:lnTo>
                <a:lnTo>
                  <a:pt x="1985137" y="2298700"/>
                </a:lnTo>
                <a:lnTo>
                  <a:pt x="1960834" y="2336800"/>
                </a:lnTo>
                <a:lnTo>
                  <a:pt x="1937840" y="2374900"/>
                </a:lnTo>
                <a:lnTo>
                  <a:pt x="1915936" y="2413000"/>
                </a:lnTo>
                <a:lnTo>
                  <a:pt x="1894901" y="2451100"/>
                </a:lnTo>
                <a:lnTo>
                  <a:pt x="1874515" y="2501900"/>
                </a:lnTo>
                <a:lnTo>
                  <a:pt x="1854558" y="2540000"/>
                </a:lnTo>
                <a:lnTo>
                  <a:pt x="1834811" y="2590800"/>
                </a:lnTo>
                <a:lnTo>
                  <a:pt x="1815053" y="2628900"/>
                </a:lnTo>
                <a:lnTo>
                  <a:pt x="1795065" y="2679700"/>
                </a:lnTo>
                <a:lnTo>
                  <a:pt x="1774627" y="2730500"/>
                </a:lnTo>
                <a:lnTo>
                  <a:pt x="1753518" y="2768600"/>
                </a:lnTo>
                <a:lnTo>
                  <a:pt x="1731519" y="2819400"/>
                </a:lnTo>
                <a:lnTo>
                  <a:pt x="1708410" y="2870200"/>
                </a:lnTo>
                <a:lnTo>
                  <a:pt x="1683971" y="2908300"/>
                </a:lnTo>
                <a:lnTo>
                  <a:pt x="1657981" y="2959100"/>
                </a:lnTo>
                <a:lnTo>
                  <a:pt x="1630222" y="2997200"/>
                </a:lnTo>
                <a:lnTo>
                  <a:pt x="1600472" y="3048000"/>
                </a:lnTo>
                <a:lnTo>
                  <a:pt x="1569447" y="3086100"/>
                </a:lnTo>
                <a:lnTo>
                  <a:pt x="1536273" y="3124200"/>
                </a:lnTo>
                <a:lnTo>
                  <a:pt x="1501144" y="3162300"/>
                </a:lnTo>
                <a:lnTo>
                  <a:pt x="1464255" y="3187700"/>
                </a:lnTo>
                <a:lnTo>
                  <a:pt x="1425799" y="3225800"/>
                </a:lnTo>
                <a:lnTo>
                  <a:pt x="1385969" y="3251200"/>
                </a:lnTo>
                <a:lnTo>
                  <a:pt x="1344961" y="3276600"/>
                </a:lnTo>
                <a:lnTo>
                  <a:pt x="1302967" y="3302000"/>
                </a:lnTo>
                <a:lnTo>
                  <a:pt x="1260181" y="3327400"/>
                </a:lnTo>
                <a:lnTo>
                  <a:pt x="1211020" y="3340100"/>
                </a:lnTo>
                <a:lnTo>
                  <a:pt x="1110514" y="3390900"/>
                </a:lnTo>
                <a:lnTo>
                  <a:pt x="903413" y="3441700"/>
                </a:lnTo>
                <a:close/>
              </a:path>
              <a:path w="4599305" h="4787900">
                <a:moveTo>
                  <a:pt x="0" y="2844800"/>
                </a:moveTo>
                <a:lnTo>
                  <a:pt x="50436" y="2832100"/>
                </a:lnTo>
                <a:lnTo>
                  <a:pt x="99858" y="2806700"/>
                </a:lnTo>
                <a:lnTo>
                  <a:pt x="148072" y="2794000"/>
                </a:lnTo>
                <a:lnTo>
                  <a:pt x="194887" y="2768600"/>
                </a:lnTo>
                <a:lnTo>
                  <a:pt x="240111" y="2743200"/>
                </a:lnTo>
                <a:lnTo>
                  <a:pt x="283553" y="2717800"/>
                </a:lnTo>
                <a:lnTo>
                  <a:pt x="324767" y="2692400"/>
                </a:lnTo>
                <a:lnTo>
                  <a:pt x="363545" y="2654300"/>
                </a:lnTo>
                <a:lnTo>
                  <a:pt x="399467" y="2616200"/>
                </a:lnTo>
                <a:lnTo>
                  <a:pt x="432114" y="2578100"/>
                </a:lnTo>
                <a:lnTo>
                  <a:pt x="461067" y="2540000"/>
                </a:lnTo>
                <a:lnTo>
                  <a:pt x="485906" y="2501900"/>
                </a:lnTo>
                <a:lnTo>
                  <a:pt x="507731" y="2451100"/>
                </a:lnTo>
                <a:lnTo>
                  <a:pt x="527162" y="2413000"/>
                </a:lnTo>
                <a:lnTo>
                  <a:pt x="544627" y="2362200"/>
                </a:lnTo>
                <a:lnTo>
                  <a:pt x="560553" y="2311400"/>
                </a:lnTo>
                <a:lnTo>
                  <a:pt x="575365" y="2260600"/>
                </a:lnTo>
                <a:lnTo>
                  <a:pt x="589490" y="2209800"/>
                </a:lnTo>
                <a:lnTo>
                  <a:pt x="601626" y="2171700"/>
                </a:lnTo>
                <a:lnTo>
                  <a:pt x="614018" y="2120900"/>
                </a:lnTo>
                <a:lnTo>
                  <a:pt x="627111" y="2082800"/>
                </a:lnTo>
                <a:lnTo>
                  <a:pt x="641351" y="2032000"/>
                </a:lnTo>
                <a:lnTo>
                  <a:pt x="657184" y="1993900"/>
                </a:lnTo>
                <a:lnTo>
                  <a:pt x="675057" y="1943100"/>
                </a:lnTo>
                <a:lnTo>
                  <a:pt x="715877" y="1866900"/>
                </a:lnTo>
                <a:lnTo>
                  <a:pt x="738570" y="1828800"/>
                </a:lnTo>
                <a:lnTo>
                  <a:pt x="764021" y="1790700"/>
                </a:lnTo>
                <a:lnTo>
                  <a:pt x="792753" y="1752600"/>
                </a:lnTo>
                <a:lnTo>
                  <a:pt x="808123" y="1727200"/>
                </a:lnTo>
                <a:lnTo>
                  <a:pt x="824359" y="1714500"/>
                </a:lnTo>
                <a:lnTo>
                  <a:pt x="840863" y="1701800"/>
                </a:lnTo>
                <a:lnTo>
                  <a:pt x="857038" y="1689100"/>
                </a:lnTo>
                <a:lnTo>
                  <a:pt x="889814" y="1651000"/>
                </a:lnTo>
                <a:lnTo>
                  <a:pt x="923664" y="1625600"/>
                </a:lnTo>
                <a:lnTo>
                  <a:pt x="963413" y="1600200"/>
                </a:lnTo>
                <a:lnTo>
                  <a:pt x="1004005" y="1574800"/>
                </a:lnTo>
                <a:lnTo>
                  <a:pt x="1045251" y="1536700"/>
                </a:lnTo>
                <a:lnTo>
                  <a:pt x="1086959" y="1524000"/>
                </a:lnTo>
                <a:lnTo>
                  <a:pt x="1212944" y="1447800"/>
                </a:lnTo>
                <a:lnTo>
                  <a:pt x="1311954" y="1397000"/>
                </a:lnTo>
                <a:lnTo>
                  <a:pt x="1360447" y="1384300"/>
                </a:lnTo>
                <a:lnTo>
                  <a:pt x="1406944" y="1358900"/>
                </a:lnTo>
                <a:lnTo>
                  <a:pt x="1450456" y="1333500"/>
                </a:lnTo>
                <a:lnTo>
                  <a:pt x="1489992" y="1320800"/>
                </a:lnTo>
                <a:lnTo>
                  <a:pt x="1530657" y="1295400"/>
                </a:lnTo>
                <a:lnTo>
                  <a:pt x="1567649" y="1257300"/>
                </a:lnTo>
                <a:lnTo>
                  <a:pt x="1601824" y="1231900"/>
                </a:lnTo>
                <a:lnTo>
                  <a:pt x="1634038" y="1193800"/>
                </a:lnTo>
                <a:lnTo>
                  <a:pt x="1665147" y="1155700"/>
                </a:lnTo>
                <a:lnTo>
                  <a:pt x="1654700" y="1117600"/>
                </a:lnTo>
                <a:lnTo>
                  <a:pt x="1647907" y="1079500"/>
                </a:lnTo>
                <a:lnTo>
                  <a:pt x="1644737" y="1028700"/>
                </a:lnTo>
                <a:lnTo>
                  <a:pt x="1645159" y="990600"/>
                </a:lnTo>
                <a:lnTo>
                  <a:pt x="1649141" y="939800"/>
                </a:lnTo>
                <a:lnTo>
                  <a:pt x="1656652" y="901700"/>
                </a:lnTo>
                <a:lnTo>
                  <a:pt x="1667661" y="850900"/>
                </a:lnTo>
                <a:lnTo>
                  <a:pt x="1682137" y="812800"/>
                </a:lnTo>
                <a:lnTo>
                  <a:pt x="1700048" y="762000"/>
                </a:lnTo>
                <a:lnTo>
                  <a:pt x="1721363" y="723900"/>
                </a:lnTo>
                <a:lnTo>
                  <a:pt x="1746052" y="673100"/>
                </a:lnTo>
                <a:lnTo>
                  <a:pt x="1774082" y="635000"/>
                </a:lnTo>
                <a:lnTo>
                  <a:pt x="1805422" y="584200"/>
                </a:lnTo>
                <a:lnTo>
                  <a:pt x="1840042" y="546100"/>
                </a:lnTo>
                <a:lnTo>
                  <a:pt x="1877910" y="508000"/>
                </a:lnTo>
                <a:lnTo>
                  <a:pt x="1917075" y="469900"/>
                </a:lnTo>
                <a:lnTo>
                  <a:pt x="1957601" y="431800"/>
                </a:lnTo>
                <a:lnTo>
                  <a:pt x="1999283" y="406400"/>
                </a:lnTo>
                <a:lnTo>
                  <a:pt x="2041913" y="381000"/>
                </a:lnTo>
                <a:lnTo>
                  <a:pt x="2129186" y="330200"/>
                </a:lnTo>
                <a:lnTo>
                  <a:pt x="2173416" y="317500"/>
                </a:lnTo>
                <a:lnTo>
                  <a:pt x="2217764" y="292100"/>
                </a:lnTo>
                <a:lnTo>
                  <a:pt x="2262025" y="279400"/>
                </a:lnTo>
                <a:lnTo>
                  <a:pt x="2305990" y="279400"/>
                </a:lnTo>
                <a:lnTo>
                  <a:pt x="2349452" y="266700"/>
                </a:lnTo>
                <a:lnTo>
                  <a:pt x="2434040" y="266700"/>
                </a:lnTo>
                <a:lnTo>
                  <a:pt x="2474751" y="279400"/>
                </a:lnTo>
                <a:lnTo>
                  <a:pt x="2514131" y="292100"/>
                </a:lnTo>
                <a:lnTo>
                  <a:pt x="2551972" y="292100"/>
                </a:lnTo>
                <a:lnTo>
                  <a:pt x="2588068" y="317500"/>
                </a:lnTo>
                <a:lnTo>
                  <a:pt x="2622210" y="330200"/>
                </a:lnTo>
                <a:lnTo>
                  <a:pt x="2654192" y="355600"/>
                </a:lnTo>
                <a:lnTo>
                  <a:pt x="2683807" y="381000"/>
                </a:lnTo>
                <a:lnTo>
                  <a:pt x="2733272" y="444500"/>
                </a:lnTo>
                <a:lnTo>
                  <a:pt x="2752607" y="482600"/>
                </a:lnTo>
                <a:lnTo>
                  <a:pt x="2768385" y="520700"/>
                </a:lnTo>
                <a:lnTo>
                  <a:pt x="2780638" y="558800"/>
                </a:lnTo>
                <a:lnTo>
                  <a:pt x="2789396" y="596900"/>
                </a:lnTo>
                <a:lnTo>
                  <a:pt x="2794691" y="635000"/>
                </a:lnTo>
                <a:lnTo>
                  <a:pt x="2796554" y="673100"/>
                </a:lnTo>
                <a:lnTo>
                  <a:pt x="2795015" y="711200"/>
                </a:lnTo>
                <a:lnTo>
                  <a:pt x="2790107" y="762000"/>
                </a:lnTo>
                <a:lnTo>
                  <a:pt x="2781860" y="800100"/>
                </a:lnTo>
                <a:lnTo>
                  <a:pt x="2770305" y="850900"/>
                </a:lnTo>
                <a:lnTo>
                  <a:pt x="2755474" y="889000"/>
                </a:lnTo>
                <a:lnTo>
                  <a:pt x="2737397" y="939800"/>
                </a:lnTo>
                <a:lnTo>
                  <a:pt x="2716106" y="977900"/>
                </a:lnTo>
                <a:lnTo>
                  <a:pt x="2691631" y="1028700"/>
                </a:lnTo>
                <a:lnTo>
                  <a:pt x="2664005" y="1066800"/>
                </a:lnTo>
                <a:lnTo>
                  <a:pt x="2633258" y="1104900"/>
                </a:lnTo>
                <a:lnTo>
                  <a:pt x="2599421" y="1155700"/>
                </a:lnTo>
                <a:lnTo>
                  <a:pt x="2562525" y="1193800"/>
                </a:lnTo>
                <a:lnTo>
                  <a:pt x="2522011" y="1231900"/>
                </a:lnTo>
                <a:lnTo>
                  <a:pt x="2480053" y="1257300"/>
                </a:lnTo>
                <a:lnTo>
                  <a:pt x="2436878" y="1295400"/>
                </a:lnTo>
                <a:lnTo>
                  <a:pt x="2347791" y="1346200"/>
                </a:lnTo>
                <a:lnTo>
                  <a:pt x="2302336" y="1371600"/>
                </a:lnTo>
                <a:lnTo>
                  <a:pt x="2210741" y="1397000"/>
                </a:lnTo>
                <a:lnTo>
                  <a:pt x="1906929" y="1397000"/>
                </a:lnTo>
                <a:lnTo>
                  <a:pt x="1879443" y="1422400"/>
                </a:lnTo>
                <a:lnTo>
                  <a:pt x="1850810" y="1447800"/>
                </a:lnTo>
                <a:lnTo>
                  <a:pt x="1820958" y="1473200"/>
                </a:lnTo>
                <a:lnTo>
                  <a:pt x="1789812" y="1498600"/>
                </a:lnTo>
                <a:lnTo>
                  <a:pt x="1749323" y="1524000"/>
                </a:lnTo>
                <a:lnTo>
                  <a:pt x="1707358" y="1549400"/>
                </a:lnTo>
                <a:lnTo>
                  <a:pt x="1664588" y="1574800"/>
                </a:lnTo>
                <a:lnTo>
                  <a:pt x="1621683" y="1587500"/>
                </a:lnTo>
                <a:lnTo>
                  <a:pt x="1565315" y="1612900"/>
                </a:lnTo>
                <a:lnTo>
                  <a:pt x="1459866" y="1638300"/>
                </a:lnTo>
                <a:lnTo>
                  <a:pt x="1410005" y="1663700"/>
                </a:lnTo>
                <a:lnTo>
                  <a:pt x="1266581" y="1701800"/>
                </a:lnTo>
                <a:lnTo>
                  <a:pt x="1220111" y="1727200"/>
                </a:lnTo>
                <a:lnTo>
                  <a:pt x="1174718" y="1739900"/>
                </a:lnTo>
                <a:lnTo>
                  <a:pt x="1130475" y="1765300"/>
                </a:lnTo>
                <a:lnTo>
                  <a:pt x="1087454" y="1778000"/>
                </a:lnTo>
                <a:lnTo>
                  <a:pt x="1045727" y="1803400"/>
                </a:lnTo>
                <a:lnTo>
                  <a:pt x="1030406" y="1816100"/>
                </a:lnTo>
                <a:lnTo>
                  <a:pt x="1015292" y="1828800"/>
                </a:lnTo>
                <a:lnTo>
                  <a:pt x="1000399" y="1828800"/>
                </a:lnTo>
                <a:lnTo>
                  <a:pt x="985737" y="1841500"/>
                </a:lnTo>
                <a:lnTo>
                  <a:pt x="971750" y="1854200"/>
                </a:lnTo>
                <a:lnTo>
                  <a:pt x="958751" y="1866900"/>
                </a:lnTo>
                <a:lnTo>
                  <a:pt x="946264" y="1866900"/>
                </a:lnTo>
                <a:lnTo>
                  <a:pt x="909993" y="1905000"/>
                </a:lnTo>
                <a:lnTo>
                  <a:pt x="866545" y="1955800"/>
                </a:lnTo>
                <a:lnTo>
                  <a:pt x="822734" y="2019300"/>
                </a:lnTo>
                <a:lnTo>
                  <a:pt x="800810" y="2057400"/>
                </a:lnTo>
                <a:lnTo>
                  <a:pt x="780099" y="2108200"/>
                </a:lnTo>
                <a:lnTo>
                  <a:pt x="760235" y="2146300"/>
                </a:lnTo>
                <a:lnTo>
                  <a:pt x="740851" y="2184400"/>
                </a:lnTo>
                <a:lnTo>
                  <a:pt x="702063" y="2273300"/>
                </a:lnTo>
                <a:lnTo>
                  <a:pt x="681926" y="2324100"/>
                </a:lnTo>
                <a:lnTo>
                  <a:pt x="660806" y="2374900"/>
                </a:lnTo>
                <a:lnTo>
                  <a:pt x="638336" y="2413000"/>
                </a:lnTo>
                <a:lnTo>
                  <a:pt x="614151" y="2463800"/>
                </a:lnTo>
                <a:lnTo>
                  <a:pt x="587884" y="2501900"/>
                </a:lnTo>
                <a:lnTo>
                  <a:pt x="559169" y="2540000"/>
                </a:lnTo>
                <a:lnTo>
                  <a:pt x="529153" y="2578100"/>
                </a:lnTo>
                <a:lnTo>
                  <a:pt x="496533" y="2616200"/>
                </a:lnTo>
                <a:lnTo>
                  <a:pt x="461621" y="2654300"/>
                </a:lnTo>
                <a:lnTo>
                  <a:pt x="424728" y="2679700"/>
                </a:lnTo>
                <a:lnTo>
                  <a:pt x="386166" y="2705100"/>
                </a:lnTo>
                <a:lnTo>
                  <a:pt x="346248" y="2730500"/>
                </a:lnTo>
                <a:lnTo>
                  <a:pt x="305285" y="2755900"/>
                </a:lnTo>
                <a:lnTo>
                  <a:pt x="256311" y="2781300"/>
                </a:lnTo>
                <a:lnTo>
                  <a:pt x="0" y="2844800"/>
                </a:lnTo>
                <a:close/>
              </a:path>
              <a:path w="4599305" h="4787900">
                <a:moveTo>
                  <a:pt x="2119755" y="1422400"/>
                </a:moveTo>
                <a:lnTo>
                  <a:pt x="1988409" y="1422400"/>
                </a:lnTo>
                <a:lnTo>
                  <a:pt x="1946909" y="1409700"/>
                </a:lnTo>
                <a:lnTo>
                  <a:pt x="1906929" y="1397000"/>
                </a:lnTo>
                <a:lnTo>
                  <a:pt x="2210741" y="1397000"/>
                </a:lnTo>
                <a:lnTo>
                  <a:pt x="2119755" y="1422400"/>
                </a:lnTo>
                <a:close/>
              </a:path>
              <a:path w="4599305" h="4787900">
                <a:moveTo>
                  <a:pt x="3707259" y="1536700"/>
                </a:moveTo>
                <a:lnTo>
                  <a:pt x="3530302" y="1536700"/>
                </a:lnTo>
                <a:lnTo>
                  <a:pt x="3488076" y="1524000"/>
                </a:lnTo>
                <a:lnTo>
                  <a:pt x="3446912" y="1524000"/>
                </a:lnTo>
                <a:lnTo>
                  <a:pt x="3406941" y="1511300"/>
                </a:lnTo>
                <a:lnTo>
                  <a:pt x="3798759" y="1511300"/>
                </a:lnTo>
                <a:lnTo>
                  <a:pt x="3707259" y="1536700"/>
                </a:lnTo>
                <a:close/>
              </a:path>
              <a:path w="4599305" h="4787900">
                <a:moveTo>
                  <a:pt x="3069895" y="2222500"/>
                </a:moveTo>
                <a:lnTo>
                  <a:pt x="2901125" y="2222500"/>
                </a:lnTo>
                <a:lnTo>
                  <a:pt x="2944591" y="2209800"/>
                </a:lnTo>
                <a:lnTo>
                  <a:pt x="3029184" y="2209800"/>
                </a:lnTo>
                <a:lnTo>
                  <a:pt x="3069895" y="2222500"/>
                </a:lnTo>
                <a:close/>
              </a:path>
              <a:path w="4599305" h="4787900">
                <a:moveTo>
                  <a:pt x="595085" y="4787900"/>
                </a:moveTo>
                <a:lnTo>
                  <a:pt x="645522" y="4775200"/>
                </a:lnTo>
                <a:lnTo>
                  <a:pt x="694944" y="4749800"/>
                </a:lnTo>
                <a:lnTo>
                  <a:pt x="743157" y="4737100"/>
                </a:lnTo>
                <a:lnTo>
                  <a:pt x="789972" y="4711700"/>
                </a:lnTo>
                <a:lnTo>
                  <a:pt x="835197" y="4686300"/>
                </a:lnTo>
                <a:lnTo>
                  <a:pt x="878639" y="4660900"/>
                </a:lnTo>
                <a:lnTo>
                  <a:pt x="919854" y="4622800"/>
                </a:lnTo>
                <a:lnTo>
                  <a:pt x="958636" y="4597400"/>
                </a:lnTo>
                <a:lnTo>
                  <a:pt x="994569" y="4559300"/>
                </a:lnTo>
                <a:lnTo>
                  <a:pt x="1027238" y="4521200"/>
                </a:lnTo>
                <a:lnTo>
                  <a:pt x="1056228" y="4483100"/>
                </a:lnTo>
                <a:lnTo>
                  <a:pt x="1081122" y="4445000"/>
                </a:lnTo>
                <a:lnTo>
                  <a:pt x="1102892" y="4394200"/>
                </a:lnTo>
                <a:lnTo>
                  <a:pt x="1122287" y="4343400"/>
                </a:lnTo>
                <a:lnTo>
                  <a:pt x="1139730" y="4305300"/>
                </a:lnTo>
                <a:lnTo>
                  <a:pt x="1155643" y="4254500"/>
                </a:lnTo>
                <a:lnTo>
                  <a:pt x="1170451" y="4203700"/>
                </a:lnTo>
                <a:lnTo>
                  <a:pt x="1184576" y="4152900"/>
                </a:lnTo>
                <a:lnTo>
                  <a:pt x="1196719" y="4114800"/>
                </a:lnTo>
                <a:lnTo>
                  <a:pt x="1209127" y="4064000"/>
                </a:lnTo>
                <a:lnTo>
                  <a:pt x="1222238" y="4025900"/>
                </a:lnTo>
                <a:lnTo>
                  <a:pt x="1236491" y="3975100"/>
                </a:lnTo>
                <a:lnTo>
                  <a:pt x="1252327" y="3937000"/>
                </a:lnTo>
                <a:lnTo>
                  <a:pt x="1270184" y="3886200"/>
                </a:lnTo>
                <a:lnTo>
                  <a:pt x="1290502" y="3835400"/>
                </a:lnTo>
                <a:lnTo>
                  <a:pt x="1310965" y="3797300"/>
                </a:lnTo>
                <a:lnTo>
                  <a:pt x="1333672" y="3759200"/>
                </a:lnTo>
                <a:lnTo>
                  <a:pt x="1359162" y="3721100"/>
                </a:lnTo>
                <a:lnTo>
                  <a:pt x="1387969" y="3683000"/>
                </a:lnTo>
                <a:lnTo>
                  <a:pt x="1419510" y="3657600"/>
                </a:lnTo>
                <a:lnTo>
                  <a:pt x="1435969" y="3632200"/>
                </a:lnTo>
                <a:lnTo>
                  <a:pt x="1468390" y="3606800"/>
                </a:lnTo>
                <a:lnTo>
                  <a:pt x="1484949" y="3594100"/>
                </a:lnTo>
                <a:lnTo>
                  <a:pt x="1518750" y="3568700"/>
                </a:lnTo>
                <a:lnTo>
                  <a:pt x="1558499" y="3543300"/>
                </a:lnTo>
                <a:lnTo>
                  <a:pt x="1599094" y="3505200"/>
                </a:lnTo>
                <a:lnTo>
                  <a:pt x="1724072" y="3429000"/>
                </a:lnTo>
                <a:lnTo>
                  <a:pt x="1766165" y="3416300"/>
                </a:lnTo>
                <a:lnTo>
                  <a:pt x="1808160" y="3390900"/>
                </a:lnTo>
                <a:lnTo>
                  <a:pt x="1907083" y="3340100"/>
                </a:lnTo>
                <a:lnTo>
                  <a:pt x="1955565" y="3314700"/>
                </a:lnTo>
                <a:lnTo>
                  <a:pt x="2002074" y="3302000"/>
                </a:lnTo>
                <a:lnTo>
                  <a:pt x="2045618" y="3276600"/>
                </a:lnTo>
                <a:lnTo>
                  <a:pt x="2085208" y="3251200"/>
                </a:lnTo>
                <a:lnTo>
                  <a:pt x="2125810" y="3225800"/>
                </a:lnTo>
                <a:lnTo>
                  <a:pt x="2162771" y="3200400"/>
                </a:lnTo>
                <a:lnTo>
                  <a:pt x="2196947" y="3175000"/>
                </a:lnTo>
                <a:lnTo>
                  <a:pt x="2229192" y="3136900"/>
                </a:lnTo>
                <a:lnTo>
                  <a:pt x="2260363" y="3098800"/>
                </a:lnTo>
                <a:lnTo>
                  <a:pt x="2249892" y="3060700"/>
                </a:lnTo>
                <a:lnTo>
                  <a:pt x="2243078" y="3009900"/>
                </a:lnTo>
                <a:lnTo>
                  <a:pt x="2239890" y="2971800"/>
                </a:lnTo>
                <a:lnTo>
                  <a:pt x="2240296" y="2933700"/>
                </a:lnTo>
                <a:lnTo>
                  <a:pt x="2244265" y="2882900"/>
                </a:lnTo>
                <a:lnTo>
                  <a:pt x="2251766" y="2844800"/>
                </a:lnTo>
                <a:lnTo>
                  <a:pt x="2262767" y="2794000"/>
                </a:lnTo>
                <a:lnTo>
                  <a:pt x="2277236" y="2743200"/>
                </a:lnTo>
                <a:lnTo>
                  <a:pt x="2295142" y="2705100"/>
                </a:lnTo>
                <a:lnTo>
                  <a:pt x="2316454" y="2654300"/>
                </a:lnTo>
                <a:lnTo>
                  <a:pt x="2341140" y="2616200"/>
                </a:lnTo>
                <a:lnTo>
                  <a:pt x="2369168" y="2565400"/>
                </a:lnTo>
                <a:lnTo>
                  <a:pt x="2400508" y="2527300"/>
                </a:lnTo>
                <a:lnTo>
                  <a:pt x="2435128" y="2489200"/>
                </a:lnTo>
                <a:lnTo>
                  <a:pt x="2472996" y="2438400"/>
                </a:lnTo>
                <a:lnTo>
                  <a:pt x="2512161" y="2413000"/>
                </a:lnTo>
                <a:lnTo>
                  <a:pt x="2552691" y="2374900"/>
                </a:lnTo>
                <a:lnTo>
                  <a:pt x="2594376" y="2336800"/>
                </a:lnTo>
                <a:lnTo>
                  <a:pt x="2637011" y="2311400"/>
                </a:lnTo>
                <a:lnTo>
                  <a:pt x="2680387" y="2286000"/>
                </a:lnTo>
                <a:lnTo>
                  <a:pt x="2724297" y="2273300"/>
                </a:lnTo>
                <a:lnTo>
                  <a:pt x="2768533" y="2247900"/>
                </a:lnTo>
                <a:lnTo>
                  <a:pt x="2857154" y="2222500"/>
                </a:lnTo>
                <a:lnTo>
                  <a:pt x="3109272" y="2222500"/>
                </a:lnTo>
                <a:lnTo>
                  <a:pt x="3147108" y="2235200"/>
                </a:lnTo>
                <a:lnTo>
                  <a:pt x="3183196" y="2247900"/>
                </a:lnTo>
                <a:lnTo>
                  <a:pt x="3217328" y="2273300"/>
                </a:lnTo>
                <a:lnTo>
                  <a:pt x="3249296" y="2298700"/>
                </a:lnTo>
                <a:lnTo>
                  <a:pt x="3278893" y="2324100"/>
                </a:lnTo>
                <a:lnTo>
                  <a:pt x="3328358" y="2387600"/>
                </a:lnTo>
                <a:lnTo>
                  <a:pt x="3347693" y="2413000"/>
                </a:lnTo>
                <a:lnTo>
                  <a:pt x="3363472" y="2451100"/>
                </a:lnTo>
                <a:lnTo>
                  <a:pt x="3375726" y="2489200"/>
                </a:lnTo>
                <a:lnTo>
                  <a:pt x="3384486" y="2527300"/>
                </a:lnTo>
                <a:lnTo>
                  <a:pt x="3389783" y="2578100"/>
                </a:lnTo>
                <a:lnTo>
                  <a:pt x="3391648" y="2616200"/>
                </a:lnTo>
                <a:lnTo>
                  <a:pt x="3390113" y="2654300"/>
                </a:lnTo>
                <a:lnTo>
                  <a:pt x="3385209" y="2705100"/>
                </a:lnTo>
                <a:lnTo>
                  <a:pt x="3376967" y="2743200"/>
                </a:lnTo>
                <a:lnTo>
                  <a:pt x="3365419" y="2794000"/>
                </a:lnTo>
                <a:lnTo>
                  <a:pt x="3350595" y="2832100"/>
                </a:lnTo>
                <a:lnTo>
                  <a:pt x="3332527" y="2882900"/>
                </a:lnTo>
                <a:lnTo>
                  <a:pt x="3311246" y="2921000"/>
                </a:lnTo>
                <a:lnTo>
                  <a:pt x="3286784" y="2959100"/>
                </a:lnTo>
                <a:lnTo>
                  <a:pt x="3259171" y="3009900"/>
                </a:lnTo>
                <a:lnTo>
                  <a:pt x="3228439" y="3048000"/>
                </a:lnTo>
                <a:lnTo>
                  <a:pt x="3194618" y="3086100"/>
                </a:lnTo>
                <a:lnTo>
                  <a:pt x="3157742" y="3124200"/>
                </a:lnTo>
                <a:lnTo>
                  <a:pt x="3117226" y="3162300"/>
                </a:lnTo>
                <a:lnTo>
                  <a:pt x="3075263" y="3200400"/>
                </a:lnTo>
                <a:lnTo>
                  <a:pt x="3032080" y="3238500"/>
                </a:lnTo>
                <a:lnTo>
                  <a:pt x="2942973" y="3289300"/>
                </a:lnTo>
                <a:lnTo>
                  <a:pt x="2897506" y="3302000"/>
                </a:lnTo>
                <a:lnTo>
                  <a:pt x="2851734" y="3327400"/>
                </a:lnTo>
                <a:lnTo>
                  <a:pt x="2805885" y="3340100"/>
                </a:lnTo>
                <a:lnTo>
                  <a:pt x="2502015" y="3340100"/>
                </a:lnTo>
                <a:lnTo>
                  <a:pt x="2474529" y="3365500"/>
                </a:lnTo>
                <a:lnTo>
                  <a:pt x="2445896" y="3390900"/>
                </a:lnTo>
                <a:lnTo>
                  <a:pt x="2416043" y="3416300"/>
                </a:lnTo>
                <a:lnTo>
                  <a:pt x="2384898" y="3441700"/>
                </a:lnTo>
                <a:lnTo>
                  <a:pt x="2344409" y="3467100"/>
                </a:lnTo>
                <a:lnTo>
                  <a:pt x="2302444" y="3492500"/>
                </a:lnTo>
                <a:lnTo>
                  <a:pt x="2259674" y="3505200"/>
                </a:lnTo>
                <a:lnTo>
                  <a:pt x="2216769" y="3530600"/>
                </a:lnTo>
                <a:lnTo>
                  <a:pt x="2160401" y="3556000"/>
                </a:lnTo>
                <a:lnTo>
                  <a:pt x="2054952" y="3581400"/>
                </a:lnTo>
                <a:lnTo>
                  <a:pt x="2005091" y="3594100"/>
                </a:lnTo>
                <a:lnTo>
                  <a:pt x="1956617" y="3619500"/>
                </a:lnTo>
                <a:lnTo>
                  <a:pt x="1815197" y="3657600"/>
                </a:lnTo>
                <a:lnTo>
                  <a:pt x="1769804" y="3683000"/>
                </a:lnTo>
                <a:lnTo>
                  <a:pt x="1725561" y="3695700"/>
                </a:lnTo>
                <a:lnTo>
                  <a:pt x="1682540" y="3721100"/>
                </a:lnTo>
                <a:lnTo>
                  <a:pt x="1640813" y="3746500"/>
                </a:lnTo>
                <a:lnTo>
                  <a:pt x="1625492" y="3759200"/>
                </a:lnTo>
                <a:lnTo>
                  <a:pt x="1610378" y="3759200"/>
                </a:lnTo>
                <a:lnTo>
                  <a:pt x="1595484" y="3771900"/>
                </a:lnTo>
                <a:lnTo>
                  <a:pt x="1580822" y="3784600"/>
                </a:lnTo>
                <a:lnTo>
                  <a:pt x="1566856" y="3797300"/>
                </a:lnTo>
                <a:lnTo>
                  <a:pt x="1553902" y="3797300"/>
                </a:lnTo>
                <a:lnTo>
                  <a:pt x="1505188" y="3848100"/>
                </a:lnTo>
                <a:lnTo>
                  <a:pt x="1461652" y="3898900"/>
                </a:lnTo>
                <a:lnTo>
                  <a:pt x="1417820" y="3962400"/>
                </a:lnTo>
                <a:lnTo>
                  <a:pt x="1395896" y="4000500"/>
                </a:lnTo>
                <a:lnTo>
                  <a:pt x="1375186" y="4038600"/>
                </a:lnTo>
                <a:lnTo>
                  <a:pt x="1355324" y="4089400"/>
                </a:lnTo>
                <a:lnTo>
                  <a:pt x="1335945" y="4127500"/>
                </a:lnTo>
                <a:lnTo>
                  <a:pt x="1297169" y="4216400"/>
                </a:lnTo>
                <a:lnTo>
                  <a:pt x="1277042" y="4267200"/>
                </a:lnTo>
                <a:lnTo>
                  <a:pt x="1255935" y="4305300"/>
                </a:lnTo>
                <a:lnTo>
                  <a:pt x="1233481" y="4356100"/>
                </a:lnTo>
                <a:lnTo>
                  <a:pt x="1209315" y="4394200"/>
                </a:lnTo>
                <a:lnTo>
                  <a:pt x="1183072" y="4445000"/>
                </a:lnTo>
                <a:lnTo>
                  <a:pt x="1154385" y="4483100"/>
                </a:lnTo>
                <a:lnTo>
                  <a:pt x="1124322" y="4521200"/>
                </a:lnTo>
                <a:lnTo>
                  <a:pt x="1091669" y="4559300"/>
                </a:lnTo>
                <a:lnTo>
                  <a:pt x="1056741" y="4597400"/>
                </a:lnTo>
                <a:lnTo>
                  <a:pt x="1019848" y="4622800"/>
                </a:lnTo>
                <a:lnTo>
                  <a:pt x="981303" y="4648200"/>
                </a:lnTo>
                <a:lnTo>
                  <a:pt x="941416" y="4673600"/>
                </a:lnTo>
                <a:lnTo>
                  <a:pt x="900501" y="4699000"/>
                </a:lnTo>
                <a:lnTo>
                  <a:pt x="851481" y="4711700"/>
                </a:lnTo>
                <a:lnTo>
                  <a:pt x="801482" y="4737100"/>
                </a:lnTo>
                <a:lnTo>
                  <a:pt x="595085" y="4787900"/>
                </a:lnTo>
                <a:close/>
              </a:path>
              <a:path w="4599305" h="4787900">
                <a:moveTo>
                  <a:pt x="2760189" y="3352800"/>
                </a:moveTo>
                <a:lnTo>
                  <a:pt x="2541996" y="3352800"/>
                </a:lnTo>
                <a:lnTo>
                  <a:pt x="2502015" y="3340100"/>
                </a:lnTo>
                <a:lnTo>
                  <a:pt x="2805885" y="3340100"/>
                </a:lnTo>
                <a:lnTo>
                  <a:pt x="2760189" y="3352800"/>
                </a:lnTo>
                <a:close/>
              </a:path>
              <a:path w="4599305" h="4787900">
                <a:moveTo>
                  <a:pt x="2670169" y="3365500"/>
                </a:moveTo>
                <a:lnTo>
                  <a:pt x="2626302" y="3365500"/>
                </a:lnTo>
                <a:lnTo>
                  <a:pt x="2583501" y="3352800"/>
                </a:lnTo>
                <a:lnTo>
                  <a:pt x="2714874" y="3352800"/>
                </a:lnTo>
                <a:lnTo>
                  <a:pt x="2670169" y="3365500"/>
                </a:lnTo>
                <a:close/>
              </a:path>
            </a:pathLst>
          </a:custGeom>
          <a:solidFill>
            <a:srgbClr val="0F0E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01410" y="1779609"/>
            <a:ext cx="11550015" cy="1313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>
                <a:latin typeface="Times New Roman"/>
                <a:cs typeface="Times New Roman"/>
              </a:rPr>
              <a:t>SEMINAL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135" dirty="0">
                <a:latin typeface="Times New Roman"/>
                <a:cs typeface="Times New Roman"/>
              </a:rPr>
              <a:t>EMISSIONS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62587" y="3157216"/>
            <a:ext cx="4363954" cy="710138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03132" y="4426143"/>
            <a:ext cx="2388312" cy="42595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10876" y="1204955"/>
            <a:ext cx="10899140" cy="1267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150" spc="-345" dirty="0"/>
              <a:t>FEMALE</a:t>
            </a:r>
            <a:r>
              <a:rPr sz="8150" spc="-15" dirty="0"/>
              <a:t> </a:t>
            </a:r>
            <a:r>
              <a:rPr sz="8150" spc="-210" dirty="0"/>
              <a:t>COMPLAINTS</a:t>
            </a:r>
            <a:endParaRPr sz="815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8136" y="4397321"/>
            <a:ext cx="5220869" cy="45141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312477"/>
            <a:ext cx="4692370" cy="658177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66603" y="892877"/>
            <a:ext cx="13929360" cy="1313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STOMACH</a:t>
            </a:r>
            <a:r>
              <a:rPr spc="30" dirty="0"/>
              <a:t> </a:t>
            </a:r>
            <a:r>
              <a:rPr spc="-110" dirty="0"/>
              <a:t>AND</a:t>
            </a:r>
            <a:r>
              <a:rPr spc="35" dirty="0"/>
              <a:t> </a:t>
            </a:r>
            <a:r>
              <a:rPr spc="-135" dirty="0"/>
              <a:t>ABDOMEN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47035" y="4520241"/>
            <a:ext cx="8296274" cy="55340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08138" y="887863"/>
            <a:ext cx="6304280" cy="1297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350" spc="-495" dirty="0"/>
              <a:t>MODALITIES</a:t>
            </a:r>
            <a:endParaRPr sz="835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0034" y="3801680"/>
            <a:ext cx="190499" cy="1904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0034" y="4506530"/>
            <a:ext cx="190499" cy="1904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0034" y="5211380"/>
            <a:ext cx="190499" cy="1904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0034" y="5916230"/>
            <a:ext cx="190499" cy="1904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68709" y="2757098"/>
            <a:ext cx="11186160" cy="572897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4000" b="1" spc="-10" dirty="0">
                <a:solidFill>
                  <a:srgbClr val="3C6BA7"/>
                </a:solidFill>
                <a:latin typeface="Tahoma"/>
                <a:cs typeface="Tahoma"/>
              </a:rPr>
              <a:t>AGGRAVATION-</a:t>
            </a:r>
            <a:endParaRPr sz="4000">
              <a:latin typeface="Tahoma"/>
              <a:cs typeface="Tahoma"/>
            </a:endParaRPr>
          </a:p>
          <a:p>
            <a:pPr marL="875665" marR="5080">
              <a:lnSpc>
                <a:spcPct val="115599"/>
              </a:lnSpc>
            </a:pPr>
            <a:r>
              <a:rPr sz="4000" spc="60" dirty="0">
                <a:solidFill>
                  <a:srgbClr val="3C6BA7"/>
                </a:solidFill>
                <a:latin typeface="Verdana"/>
                <a:cs typeface="Verdana"/>
              </a:rPr>
              <a:t>When</a:t>
            </a:r>
            <a:r>
              <a:rPr sz="4000" spc="-220" dirty="0">
                <a:solidFill>
                  <a:srgbClr val="3C6BA7"/>
                </a:solidFill>
                <a:latin typeface="Verdana"/>
                <a:cs typeface="Verdana"/>
              </a:rPr>
              <a:t> </a:t>
            </a:r>
            <a:r>
              <a:rPr sz="4000" spc="5" dirty="0">
                <a:solidFill>
                  <a:srgbClr val="3C6BA7"/>
                </a:solidFill>
                <a:latin typeface="Verdana"/>
                <a:cs typeface="Verdana"/>
              </a:rPr>
              <a:t>thinking</a:t>
            </a:r>
            <a:r>
              <a:rPr sz="4000" spc="-215" dirty="0">
                <a:solidFill>
                  <a:srgbClr val="3C6BA7"/>
                </a:solidFill>
                <a:latin typeface="Verdana"/>
                <a:cs typeface="Verdana"/>
              </a:rPr>
              <a:t> </a:t>
            </a:r>
            <a:r>
              <a:rPr sz="4000" spc="20" dirty="0">
                <a:solidFill>
                  <a:srgbClr val="3C6BA7"/>
                </a:solidFill>
                <a:latin typeface="Verdana"/>
                <a:cs typeface="Verdana"/>
              </a:rPr>
              <a:t>of</a:t>
            </a:r>
            <a:r>
              <a:rPr sz="4000" spc="-220" dirty="0">
                <a:solidFill>
                  <a:srgbClr val="3C6BA7"/>
                </a:solidFill>
                <a:latin typeface="Verdana"/>
                <a:cs typeface="Verdana"/>
              </a:rPr>
              <a:t> </a:t>
            </a:r>
            <a:r>
              <a:rPr sz="4000" spc="20" dirty="0">
                <a:solidFill>
                  <a:srgbClr val="3C6BA7"/>
                </a:solidFill>
                <a:latin typeface="Verdana"/>
                <a:cs typeface="Verdana"/>
              </a:rPr>
              <a:t>his</a:t>
            </a:r>
            <a:r>
              <a:rPr sz="4000" spc="-215" dirty="0">
                <a:solidFill>
                  <a:srgbClr val="3C6BA7"/>
                </a:solidFill>
                <a:latin typeface="Verdana"/>
                <a:cs typeface="Verdana"/>
              </a:rPr>
              <a:t> </a:t>
            </a:r>
            <a:r>
              <a:rPr sz="4000" spc="25" dirty="0">
                <a:solidFill>
                  <a:srgbClr val="3C6BA7"/>
                </a:solidFill>
                <a:latin typeface="Verdana"/>
                <a:cs typeface="Verdana"/>
              </a:rPr>
              <a:t>disease.</a:t>
            </a:r>
            <a:r>
              <a:rPr sz="4000" spc="-220" dirty="0">
                <a:solidFill>
                  <a:srgbClr val="3C6BA7"/>
                </a:solidFill>
                <a:latin typeface="Verdana"/>
                <a:cs typeface="Verdana"/>
              </a:rPr>
              <a:t> </a:t>
            </a:r>
            <a:r>
              <a:rPr sz="4000" spc="-30" dirty="0">
                <a:solidFill>
                  <a:srgbClr val="3C6BA7"/>
                </a:solidFill>
                <a:latin typeface="Verdana"/>
                <a:cs typeface="Verdana"/>
              </a:rPr>
              <a:t>(oxal.</a:t>
            </a:r>
            <a:r>
              <a:rPr sz="4000" spc="-215" dirty="0">
                <a:solidFill>
                  <a:srgbClr val="3C6BA7"/>
                </a:solidFill>
                <a:latin typeface="Verdana"/>
                <a:cs typeface="Verdana"/>
              </a:rPr>
              <a:t> </a:t>
            </a:r>
            <a:r>
              <a:rPr sz="4000" spc="110" dirty="0">
                <a:solidFill>
                  <a:srgbClr val="3C6BA7"/>
                </a:solidFill>
                <a:latin typeface="Verdana"/>
                <a:cs typeface="Verdana"/>
              </a:rPr>
              <a:t>ac.) </a:t>
            </a:r>
            <a:r>
              <a:rPr sz="4000" spc="-1390" dirty="0">
                <a:solidFill>
                  <a:srgbClr val="3C6BA7"/>
                </a:solidFill>
                <a:latin typeface="Verdana"/>
                <a:cs typeface="Verdana"/>
              </a:rPr>
              <a:t> </a:t>
            </a:r>
            <a:r>
              <a:rPr sz="4000" spc="30" dirty="0">
                <a:solidFill>
                  <a:srgbClr val="3C6BA7"/>
                </a:solidFill>
                <a:latin typeface="Verdana"/>
                <a:cs typeface="Verdana"/>
              </a:rPr>
              <a:t>lying</a:t>
            </a:r>
            <a:r>
              <a:rPr sz="4000" spc="-215" dirty="0">
                <a:solidFill>
                  <a:srgbClr val="3C6BA7"/>
                </a:solidFill>
                <a:latin typeface="Verdana"/>
                <a:cs typeface="Verdana"/>
              </a:rPr>
              <a:t> </a:t>
            </a:r>
            <a:r>
              <a:rPr sz="4000" spc="90" dirty="0">
                <a:solidFill>
                  <a:srgbClr val="3C6BA7"/>
                </a:solidFill>
                <a:latin typeface="Verdana"/>
                <a:cs typeface="Verdana"/>
              </a:rPr>
              <a:t>on</a:t>
            </a:r>
            <a:r>
              <a:rPr sz="4000" spc="-210" dirty="0">
                <a:solidFill>
                  <a:srgbClr val="3C6BA7"/>
                </a:solidFill>
                <a:latin typeface="Verdana"/>
                <a:cs typeface="Verdana"/>
              </a:rPr>
              <a:t> </a:t>
            </a:r>
            <a:r>
              <a:rPr sz="4000" spc="65" dirty="0">
                <a:solidFill>
                  <a:srgbClr val="3C6BA7"/>
                </a:solidFill>
                <a:latin typeface="Verdana"/>
                <a:cs typeface="Verdana"/>
              </a:rPr>
              <a:t>painful</a:t>
            </a:r>
            <a:r>
              <a:rPr sz="4000" spc="-215" dirty="0">
                <a:solidFill>
                  <a:srgbClr val="3C6BA7"/>
                </a:solidFill>
                <a:latin typeface="Verdana"/>
                <a:cs typeface="Verdana"/>
              </a:rPr>
              <a:t> </a:t>
            </a:r>
            <a:r>
              <a:rPr sz="4000" spc="75" dirty="0">
                <a:solidFill>
                  <a:srgbClr val="3C6BA7"/>
                </a:solidFill>
                <a:latin typeface="Verdana"/>
                <a:cs typeface="Verdana"/>
              </a:rPr>
              <a:t>side</a:t>
            </a:r>
            <a:endParaRPr sz="4000">
              <a:latin typeface="Verdana"/>
              <a:cs typeface="Verdana"/>
            </a:endParaRPr>
          </a:p>
          <a:p>
            <a:pPr marL="875665">
              <a:lnSpc>
                <a:spcPct val="100000"/>
              </a:lnSpc>
              <a:spcBef>
                <a:spcPts val="750"/>
              </a:spcBef>
            </a:pPr>
            <a:r>
              <a:rPr sz="4000" spc="5" dirty="0">
                <a:solidFill>
                  <a:srgbClr val="3C6BA7"/>
                </a:solidFill>
                <a:latin typeface="Verdana"/>
                <a:cs typeface="Verdana"/>
              </a:rPr>
              <a:t>after</a:t>
            </a:r>
            <a:r>
              <a:rPr sz="4000" spc="-250" dirty="0">
                <a:solidFill>
                  <a:srgbClr val="3C6BA7"/>
                </a:solidFill>
                <a:latin typeface="Verdana"/>
                <a:cs typeface="Verdana"/>
              </a:rPr>
              <a:t> </a:t>
            </a:r>
            <a:r>
              <a:rPr sz="4000" spc="130" dirty="0">
                <a:solidFill>
                  <a:srgbClr val="3C6BA7"/>
                </a:solidFill>
                <a:latin typeface="Verdana"/>
                <a:cs typeface="Verdana"/>
              </a:rPr>
              <a:t>meals</a:t>
            </a:r>
            <a:endParaRPr sz="4000">
              <a:latin typeface="Verdana"/>
              <a:cs typeface="Verdana"/>
            </a:endParaRPr>
          </a:p>
          <a:p>
            <a:pPr marL="875665">
              <a:lnSpc>
                <a:spcPct val="100000"/>
              </a:lnSpc>
              <a:spcBef>
                <a:spcPts val="750"/>
              </a:spcBef>
            </a:pPr>
            <a:r>
              <a:rPr sz="4000" spc="95" dirty="0">
                <a:solidFill>
                  <a:srgbClr val="3C6BA7"/>
                </a:solidFill>
                <a:latin typeface="Verdana"/>
                <a:cs typeface="Verdana"/>
              </a:rPr>
              <a:t>washing</a:t>
            </a:r>
            <a:r>
              <a:rPr sz="4000" spc="-235" dirty="0">
                <a:solidFill>
                  <a:srgbClr val="3C6BA7"/>
                </a:solidFill>
                <a:latin typeface="Verdana"/>
                <a:cs typeface="Verdana"/>
              </a:rPr>
              <a:t> </a:t>
            </a:r>
            <a:r>
              <a:rPr sz="4000" spc="90" dirty="0">
                <a:solidFill>
                  <a:srgbClr val="3C6BA7"/>
                </a:solidFill>
                <a:latin typeface="Verdana"/>
                <a:cs typeface="Verdana"/>
              </a:rPr>
              <a:t>affected</a:t>
            </a:r>
            <a:r>
              <a:rPr sz="4000" spc="-229" dirty="0">
                <a:solidFill>
                  <a:srgbClr val="3C6BA7"/>
                </a:solidFill>
                <a:latin typeface="Verdana"/>
                <a:cs typeface="Verdana"/>
              </a:rPr>
              <a:t> </a:t>
            </a:r>
            <a:r>
              <a:rPr sz="4000" spc="60" dirty="0">
                <a:solidFill>
                  <a:srgbClr val="3C6BA7"/>
                </a:solidFill>
                <a:latin typeface="Verdana"/>
                <a:cs typeface="Verdana"/>
              </a:rPr>
              <a:t>parts</a:t>
            </a:r>
            <a:endParaRPr sz="4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955"/>
              </a:spcBef>
            </a:pPr>
            <a:r>
              <a:rPr sz="4000" spc="-25" dirty="0">
                <a:solidFill>
                  <a:srgbClr val="3C6BA7"/>
                </a:solidFill>
                <a:latin typeface="Verdana"/>
                <a:cs typeface="Verdana"/>
              </a:rPr>
              <a:t>AMELIORATION-</a:t>
            </a:r>
            <a:endParaRPr sz="4000">
              <a:latin typeface="Verdana"/>
              <a:cs typeface="Verdana"/>
            </a:endParaRPr>
          </a:p>
          <a:p>
            <a:pPr marL="87630">
              <a:lnSpc>
                <a:spcPct val="100000"/>
              </a:lnSpc>
              <a:spcBef>
                <a:spcPts val="2605"/>
              </a:spcBef>
            </a:pPr>
            <a:r>
              <a:rPr sz="4000" spc="60" dirty="0">
                <a:solidFill>
                  <a:srgbClr val="3C6BA7"/>
                </a:solidFill>
                <a:latin typeface="Verdana"/>
                <a:cs typeface="Verdana"/>
              </a:rPr>
              <a:t>When</a:t>
            </a:r>
            <a:r>
              <a:rPr sz="4000" spc="-220" dirty="0">
                <a:solidFill>
                  <a:srgbClr val="3C6BA7"/>
                </a:solidFill>
                <a:latin typeface="Verdana"/>
                <a:cs typeface="Verdana"/>
              </a:rPr>
              <a:t> </a:t>
            </a:r>
            <a:r>
              <a:rPr sz="4000" spc="50" dirty="0">
                <a:solidFill>
                  <a:srgbClr val="3C6BA7"/>
                </a:solidFill>
                <a:latin typeface="Verdana"/>
                <a:cs typeface="Verdana"/>
              </a:rPr>
              <a:t>walking</a:t>
            </a:r>
            <a:r>
              <a:rPr sz="4000" spc="-220" dirty="0">
                <a:solidFill>
                  <a:srgbClr val="3C6BA7"/>
                </a:solidFill>
                <a:latin typeface="Verdana"/>
                <a:cs typeface="Verdana"/>
              </a:rPr>
              <a:t> </a:t>
            </a:r>
            <a:r>
              <a:rPr sz="4000" spc="10" dirty="0">
                <a:solidFill>
                  <a:srgbClr val="3C6BA7"/>
                </a:solidFill>
                <a:latin typeface="Verdana"/>
                <a:cs typeface="Verdana"/>
              </a:rPr>
              <a:t>in</a:t>
            </a:r>
            <a:r>
              <a:rPr sz="4000" spc="-220" dirty="0">
                <a:solidFill>
                  <a:srgbClr val="3C6BA7"/>
                </a:solidFill>
                <a:latin typeface="Verdana"/>
                <a:cs typeface="Verdana"/>
              </a:rPr>
              <a:t> </a:t>
            </a:r>
            <a:r>
              <a:rPr sz="4000" spc="114" dirty="0">
                <a:solidFill>
                  <a:srgbClr val="3C6BA7"/>
                </a:solidFill>
                <a:latin typeface="Verdana"/>
                <a:cs typeface="Verdana"/>
              </a:rPr>
              <a:t>open</a:t>
            </a:r>
            <a:r>
              <a:rPr sz="4000" spc="-220" dirty="0">
                <a:solidFill>
                  <a:srgbClr val="3C6BA7"/>
                </a:solidFill>
                <a:latin typeface="Verdana"/>
                <a:cs typeface="Verdana"/>
              </a:rPr>
              <a:t> </a:t>
            </a:r>
            <a:r>
              <a:rPr sz="4000" spc="-110" dirty="0">
                <a:solidFill>
                  <a:srgbClr val="3C6BA7"/>
                </a:solidFill>
                <a:latin typeface="Verdana"/>
                <a:cs typeface="Verdana"/>
              </a:rPr>
              <a:t>air.</a:t>
            </a:r>
            <a:endParaRPr sz="4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3C6BA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99082" y="5146128"/>
            <a:ext cx="4728845" cy="4112260"/>
            <a:chOff x="399082" y="5146128"/>
            <a:chExt cx="4728845" cy="41122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082" y="5146128"/>
              <a:ext cx="4728695" cy="411212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10663" y="6769823"/>
              <a:ext cx="1875789" cy="2269490"/>
            </a:xfrm>
            <a:custGeom>
              <a:avLst/>
              <a:gdLst/>
              <a:ahLst/>
              <a:cxnLst/>
              <a:rect l="l" t="t" r="r" b="b"/>
              <a:pathLst>
                <a:path w="1875789" h="2269490">
                  <a:moveTo>
                    <a:pt x="32207" y="0"/>
                  </a:moveTo>
                  <a:lnTo>
                    <a:pt x="25882" y="77165"/>
                  </a:lnTo>
                  <a:lnTo>
                    <a:pt x="12649" y="297573"/>
                  </a:lnTo>
                  <a:lnTo>
                    <a:pt x="1143" y="644550"/>
                  </a:lnTo>
                  <a:lnTo>
                    <a:pt x="0" y="1101471"/>
                  </a:lnTo>
                  <a:lnTo>
                    <a:pt x="8902" y="1563154"/>
                  </a:lnTo>
                  <a:lnTo>
                    <a:pt x="19545" y="1920659"/>
                  </a:lnTo>
                  <a:lnTo>
                    <a:pt x="28473" y="2151583"/>
                  </a:lnTo>
                  <a:lnTo>
                    <a:pt x="32207" y="2233536"/>
                  </a:lnTo>
                  <a:lnTo>
                    <a:pt x="32207" y="0"/>
                  </a:lnTo>
                  <a:close/>
                </a:path>
                <a:path w="1875789" h="2269490">
                  <a:moveTo>
                    <a:pt x="1875624" y="1137005"/>
                  </a:moveTo>
                  <a:lnTo>
                    <a:pt x="1874481" y="680085"/>
                  </a:lnTo>
                  <a:lnTo>
                    <a:pt x="1862988" y="333108"/>
                  </a:lnTo>
                  <a:lnTo>
                    <a:pt x="1849767" y="112699"/>
                  </a:lnTo>
                  <a:lnTo>
                    <a:pt x="1843430" y="35534"/>
                  </a:lnTo>
                  <a:lnTo>
                    <a:pt x="1843430" y="2269058"/>
                  </a:lnTo>
                  <a:lnTo>
                    <a:pt x="1847176" y="2187105"/>
                  </a:lnTo>
                  <a:lnTo>
                    <a:pt x="1856079" y="1956193"/>
                  </a:lnTo>
                  <a:lnTo>
                    <a:pt x="1866722" y="1598701"/>
                  </a:lnTo>
                  <a:lnTo>
                    <a:pt x="1875624" y="1137005"/>
                  </a:lnTo>
                  <a:close/>
                </a:path>
              </a:pathLst>
            </a:custGeom>
            <a:solidFill>
              <a:srgbClr val="C7D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78633" y="6598665"/>
              <a:ext cx="1324610" cy="2423795"/>
            </a:xfrm>
            <a:custGeom>
              <a:avLst/>
              <a:gdLst/>
              <a:ahLst/>
              <a:cxnLst/>
              <a:rect l="l" t="t" r="r" b="b"/>
              <a:pathLst>
                <a:path w="1324610" h="2423795">
                  <a:moveTo>
                    <a:pt x="1108976" y="0"/>
                  </a:moveTo>
                  <a:lnTo>
                    <a:pt x="679577" y="48006"/>
                  </a:lnTo>
                  <a:lnTo>
                    <a:pt x="326834" y="42672"/>
                  </a:lnTo>
                  <a:lnTo>
                    <a:pt x="87909" y="16002"/>
                  </a:lnTo>
                  <a:lnTo>
                    <a:pt x="0" y="0"/>
                  </a:lnTo>
                  <a:lnTo>
                    <a:pt x="90284" y="25704"/>
                  </a:lnTo>
                  <a:lnTo>
                    <a:pt x="333171" y="68516"/>
                  </a:lnTo>
                  <a:lnTo>
                    <a:pt x="686714" y="77089"/>
                  </a:lnTo>
                  <a:lnTo>
                    <a:pt x="1108976" y="0"/>
                  </a:lnTo>
                  <a:close/>
                </a:path>
                <a:path w="1324610" h="2423795">
                  <a:moveTo>
                    <a:pt x="1324495" y="1228407"/>
                  </a:moveTo>
                  <a:lnTo>
                    <a:pt x="1323340" y="746048"/>
                  </a:lnTo>
                  <a:lnTo>
                    <a:pt x="1311833" y="379755"/>
                  </a:lnTo>
                  <a:lnTo>
                    <a:pt x="1298613" y="147078"/>
                  </a:lnTo>
                  <a:lnTo>
                    <a:pt x="1292288" y="65620"/>
                  </a:lnTo>
                  <a:lnTo>
                    <a:pt x="1292288" y="2423490"/>
                  </a:lnTo>
                  <a:lnTo>
                    <a:pt x="1296022" y="2336977"/>
                  </a:lnTo>
                  <a:lnTo>
                    <a:pt x="1304937" y="2093201"/>
                  </a:lnTo>
                  <a:lnTo>
                    <a:pt x="1315580" y="1715808"/>
                  </a:lnTo>
                  <a:lnTo>
                    <a:pt x="1324495" y="12284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15294" y="6690228"/>
              <a:ext cx="355600" cy="871855"/>
            </a:xfrm>
            <a:custGeom>
              <a:avLst/>
              <a:gdLst/>
              <a:ahLst/>
              <a:cxnLst/>
              <a:rect l="l" t="t" r="r" b="b"/>
              <a:pathLst>
                <a:path w="355600" h="871854">
                  <a:moveTo>
                    <a:pt x="8168" y="871834"/>
                  </a:moveTo>
                  <a:lnTo>
                    <a:pt x="0" y="804072"/>
                  </a:lnTo>
                  <a:lnTo>
                    <a:pt x="15063" y="618483"/>
                  </a:lnTo>
                  <a:lnTo>
                    <a:pt x="112713" y="341610"/>
                  </a:lnTo>
                  <a:lnTo>
                    <a:pt x="352305" y="0"/>
                  </a:lnTo>
                  <a:lnTo>
                    <a:pt x="355177" y="364974"/>
                  </a:lnTo>
                  <a:lnTo>
                    <a:pt x="230587" y="639251"/>
                  </a:lnTo>
                  <a:lnTo>
                    <a:pt x="80821" y="811860"/>
                  </a:lnTo>
                  <a:lnTo>
                    <a:pt x="8168" y="871834"/>
                  </a:lnTo>
                  <a:close/>
                </a:path>
              </a:pathLst>
            </a:custGeom>
            <a:solidFill>
              <a:srgbClr val="6B8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11944" y="6664279"/>
              <a:ext cx="390525" cy="897890"/>
            </a:xfrm>
            <a:custGeom>
              <a:avLst/>
              <a:gdLst/>
              <a:ahLst/>
              <a:cxnLst/>
              <a:rect l="l" t="t" r="r" b="b"/>
              <a:pathLst>
                <a:path w="390525" h="897890">
                  <a:moveTo>
                    <a:pt x="11518" y="897783"/>
                  </a:moveTo>
                  <a:lnTo>
                    <a:pt x="3766" y="852791"/>
                  </a:lnTo>
                  <a:lnTo>
                    <a:pt x="391" y="807593"/>
                  </a:lnTo>
                  <a:lnTo>
                    <a:pt x="0" y="792309"/>
                  </a:lnTo>
                  <a:lnTo>
                    <a:pt x="349" y="762123"/>
                  </a:lnTo>
                  <a:lnTo>
                    <a:pt x="954" y="747472"/>
                  </a:lnTo>
                  <a:lnTo>
                    <a:pt x="1964" y="731793"/>
                  </a:lnTo>
                  <a:lnTo>
                    <a:pt x="3235" y="716477"/>
                  </a:lnTo>
                  <a:lnTo>
                    <a:pt x="4449" y="701476"/>
                  </a:lnTo>
                  <a:lnTo>
                    <a:pt x="6390" y="686401"/>
                  </a:lnTo>
                  <a:lnTo>
                    <a:pt x="8624" y="671357"/>
                  </a:lnTo>
                  <a:lnTo>
                    <a:pt x="10729" y="656287"/>
                  </a:lnTo>
                  <a:lnTo>
                    <a:pt x="13109" y="641249"/>
                  </a:lnTo>
                  <a:lnTo>
                    <a:pt x="16224" y="626357"/>
                  </a:lnTo>
                  <a:lnTo>
                    <a:pt x="19611" y="611516"/>
                  </a:lnTo>
                  <a:lnTo>
                    <a:pt x="22807" y="596633"/>
                  </a:lnTo>
                  <a:lnTo>
                    <a:pt x="26122" y="581772"/>
                  </a:lnTo>
                  <a:lnTo>
                    <a:pt x="30199" y="567113"/>
                  </a:lnTo>
                  <a:lnTo>
                    <a:pt x="34571" y="552530"/>
                  </a:lnTo>
                  <a:lnTo>
                    <a:pt x="42972" y="523238"/>
                  </a:lnTo>
                  <a:lnTo>
                    <a:pt x="47696" y="508768"/>
                  </a:lnTo>
                  <a:lnTo>
                    <a:pt x="52791" y="494425"/>
                  </a:lnTo>
                  <a:lnTo>
                    <a:pt x="58103" y="480149"/>
                  </a:lnTo>
                  <a:lnTo>
                    <a:pt x="63372" y="465858"/>
                  </a:lnTo>
                  <a:lnTo>
                    <a:pt x="105239" y="367791"/>
                  </a:lnTo>
                  <a:lnTo>
                    <a:pt x="126696" y="327453"/>
                  </a:lnTo>
                  <a:lnTo>
                    <a:pt x="141218" y="300658"/>
                  </a:lnTo>
                  <a:lnTo>
                    <a:pt x="148618" y="287343"/>
                  </a:lnTo>
                  <a:lnTo>
                    <a:pt x="156345" y="274225"/>
                  </a:lnTo>
                  <a:lnTo>
                    <a:pt x="164580" y="261411"/>
                  </a:lnTo>
                  <a:lnTo>
                    <a:pt x="197325" y="210045"/>
                  </a:lnTo>
                  <a:lnTo>
                    <a:pt x="205568" y="197237"/>
                  </a:lnTo>
                  <a:lnTo>
                    <a:pt x="214467" y="184888"/>
                  </a:lnTo>
                  <a:lnTo>
                    <a:pt x="223609" y="172707"/>
                  </a:lnTo>
                  <a:lnTo>
                    <a:pt x="232585" y="160404"/>
                  </a:lnTo>
                  <a:lnTo>
                    <a:pt x="268708" y="111367"/>
                  </a:lnTo>
                  <a:lnTo>
                    <a:pt x="362153" y="0"/>
                  </a:lnTo>
                  <a:lnTo>
                    <a:pt x="367017" y="23142"/>
                  </a:lnTo>
                  <a:lnTo>
                    <a:pt x="368235" y="28754"/>
                  </a:lnTo>
                  <a:lnTo>
                    <a:pt x="344293" y="28754"/>
                  </a:lnTo>
                  <a:lnTo>
                    <a:pt x="347411" y="43754"/>
                  </a:lnTo>
                  <a:lnTo>
                    <a:pt x="349168" y="51556"/>
                  </a:lnTo>
                  <a:lnTo>
                    <a:pt x="286237" y="125231"/>
                  </a:lnTo>
                  <a:lnTo>
                    <a:pt x="241241" y="185364"/>
                  </a:lnTo>
                  <a:lnTo>
                    <a:pt x="232106" y="197303"/>
                  </a:lnTo>
                  <a:lnTo>
                    <a:pt x="223215" y="209409"/>
                  </a:lnTo>
                  <a:lnTo>
                    <a:pt x="214983" y="221965"/>
                  </a:lnTo>
                  <a:lnTo>
                    <a:pt x="182256" y="272322"/>
                  </a:lnTo>
                  <a:lnTo>
                    <a:pt x="174021" y="284885"/>
                  </a:lnTo>
                  <a:lnTo>
                    <a:pt x="166296" y="297748"/>
                  </a:lnTo>
                  <a:lnTo>
                    <a:pt x="158902" y="310803"/>
                  </a:lnTo>
                  <a:lnTo>
                    <a:pt x="151658" y="323944"/>
                  </a:lnTo>
                  <a:lnTo>
                    <a:pt x="144372" y="337066"/>
                  </a:lnTo>
                  <a:lnTo>
                    <a:pt x="122639" y="376501"/>
                  </a:lnTo>
                  <a:lnTo>
                    <a:pt x="90182" y="444156"/>
                  </a:lnTo>
                  <a:lnTo>
                    <a:pt x="78885" y="471948"/>
                  </a:lnTo>
                  <a:lnTo>
                    <a:pt x="73319" y="485889"/>
                  </a:lnTo>
                  <a:lnTo>
                    <a:pt x="67712" y="499826"/>
                  </a:lnTo>
                  <a:lnTo>
                    <a:pt x="62313" y="513838"/>
                  </a:lnTo>
                  <a:lnTo>
                    <a:pt x="57283" y="527977"/>
                  </a:lnTo>
                  <a:lnTo>
                    <a:pt x="48265" y="556610"/>
                  </a:lnTo>
                  <a:lnTo>
                    <a:pt x="43568" y="570886"/>
                  </a:lnTo>
                  <a:lnTo>
                    <a:pt x="39165" y="585244"/>
                  </a:lnTo>
                  <a:lnTo>
                    <a:pt x="35527" y="599806"/>
                  </a:lnTo>
                  <a:lnTo>
                    <a:pt x="31976" y="614390"/>
                  </a:lnTo>
                  <a:lnTo>
                    <a:pt x="28267" y="628952"/>
                  </a:lnTo>
                  <a:lnTo>
                    <a:pt x="24779" y="643565"/>
                  </a:lnTo>
                  <a:lnTo>
                    <a:pt x="21830" y="658624"/>
                  </a:lnTo>
                  <a:lnTo>
                    <a:pt x="19172" y="673082"/>
                  </a:lnTo>
                  <a:lnTo>
                    <a:pt x="16318" y="687852"/>
                  </a:lnTo>
                  <a:lnTo>
                    <a:pt x="13753" y="702670"/>
                  </a:lnTo>
                  <a:lnTo>
                    <a:pt x="11904" y="717592"/>
                  </a:lnTo>
                  <a:lnTo>
                    <a:pt x="10020" y="732515"/>
                  </a:lnTo>
                  <a:lnTo>
                    <a:pt x="8396" y="747472"/>
                  </a:lnTo>
                  <a:lnTo>
                    <a:pt x="7126" y="762466"/>
                  </a:lnTo>
                  <a:lnTo>
                    <a:pt x="5493" y="792309"/>
                  </a:lnTo>
                  <a:lnTo>
                    <a:pt x="5236" y="807593"/>
                  </a:lnTo>
                  <a:lnTo>
                    <a:pt x="5375" y="822830"/>
                  </a:lnTo>
                  <a:lnTo>
                    <a:pt x="5693" y="837964"/>
                  </a:lnTo>
                  <a:lnTo>
                    <a:pt x="6418" y="853041"/>
                  </a:lnTo>
                  <a:lnTo>
                    <a:pt x="7530" y="868066"/>
                  </a:lnTo>
                  <a:lnTo>
                    <a:pt x="9181" y="882995"/>
                  </a:lnTo>
                  <a:lnTo>
                    <a:pt x="11518" y="897783"/>
                  </a:lnTo>
                  <a:close/>
                </a:path>
                <a:path w="390525" h="897890">
                  <a:moveTo>
                    <a:pt x="349168" y="51556"/>
                  </a:moveTo>
                  <a:lnTo>
                    <a:pt x="347411" y="43754"/>
                  </a:lnTo>
                  <a:lnTo>
                    <a:pt x="344293" y="28754"/>
                  </a:lnTo>
                  <a:lnTo>
                    <a:pt x="364337" y="33797"/>
                  </a:lnTo>
                  <a:lnTo>
                    <a:pt x="349168" y="51556"/>
                  </a:lnTo>
                  <a:close/>
                </a:path>
                <a:path w="390525" h="897890">
                  <a:moveTo>
                    <a:pt x="11518" y="897783"/>
                  </a:moveTo>
                  <a:lnTo>
                    <a:pt x="59062" y="857797"/>
                  </a:lnTo>
                  <a:lnTo>
                    <a:pt x="103770" y="814784"/>
                  </a:lnTo>
                  <a:lnTo>
                    <a:pt x="145750" y="769232"/>
                  </a:lnTo>
                  <a:lnTo>
                    <a:pt x="184881" y="721314"/>
                  </a:lnTo>
                  <a:lnTo>
                    <a:pt x="212527" y="684118"/>
                  </a:lnTo>
                  <a:lnTo>
                    <a:pt x="238374" y="645704"/>
                  </a:lnTo>
                  <a:lnTo>
                    <a:pt x="262207" y="606072"/>
                  </a:lnTo>
                  <a:lnTo>
                    <a:pt x="283961" y="565311"/>
                  </a:lnTo>
                  <a:lnTo>
                    <a:pt x="303504" y="523238"/>
                  </a:lnTo>
                  <a:lnTo>
                    <a:pt x="320475" y="480658"/>
                  </a:lnTo>
                  <a:lnTo>
                    <a:pt x="330407" y="451534"/>
                  </a:lnTo>
                  <a:lnTo>
                    <a:pt x="335156" y="437032"/>
                  </a:lnTo>
                  <a:lnTo>
                    <a:pt x="347450" y="392712"/>
                  </a:lnTo>
                  <a:lnTo>
                    <a:pt x="356977" y="347740"/>
                  </a:lnTo>
                  <a:lnTo>
                    <a:pt x="363504" y="302268"/>
                  </a:lnTo>
                  <a:lnTo>
                    <a:pt x="367238" y="256490"/>
                  </a:lnTo>
                  <a:lnTo>
                    <a:pt x="368146" y="226168"/>
                  </a:lnTo>
                  <a:lnTo>
                    <a:pt x="368121" y="209409"/>
                  </a:lnTo>
                  <a:lnTo>
                    <a:pt x="367690" y="194649"/>
                  </a:lnTo>
                  <a:lnTo>
                    <a:pt x="367134" y="179975"/>
                  </a:lnTo>
                  <a:lnTo>
                    <a:pt x="366206" y="164700"/>
                  </a:lnTo>
                  <a:lnTo>
                    <a:pt x="364722" y="149456"/>
                  </a:lnTo>
                  <a:lnTo>
                    <a:pt x="363337" y="134213"/>
                  </a:lnTo>
                  <a:lnTo>
                    <a:pt x="356683" y="88756"/>
                  </a:lnTo>
                  <a:lnTo>
                    <a:pt x="349168" y="51556"/>
                  </a:lnTo>
                  <a:lnTo>
                    <a:pt x="364337" y="33797"/>
                  </a:lnTo>
                  <a:lnTo>
                    <a:pt x="344293" y="28754"/>
                  </a:lnTo>
                  <a:lnTo>
                    <a:pt x="368235" y="28754"/>
                  </a:lnTo>
                  <a:lnTo>
                    <a:pt x="370358" y="38533"/>
                  </a:lnTo>
                  <a:lnTo>
                    <a:pt x="373735" y="53928"/>
                  </a:lnTo>
                  <a:lnTo>
                    <a:pt x="381852" y="100489"/>
                  </a:lnTo>
                  <a:lnTo>
                    <a:pt x="387262" y="147457"/>
                  </a:lnTo>
                  <a:lnTo>
                    <a:pt x="388633" y="163158"/>
                  </a:lnTo>
                  <a:lnTo>
                    <a:pt x="389442" y="178893"/>
                  </a:lnTo>
                  <a:lnTo>
                    <a:pt x="389900" y="194649"/>
                  </a:lnTo>
                  <a:lnTo>
                    <a:pt x="390197" y="209409"/>
                  </a:lnTo>
                  <a:lnTo>
                    <a:pt x="390082" y="226168"/>
                  </a:lnTo>
                  <a:lnTo>
                    <a:pt x="387813" y="273404"/>
                  </a:lnTo>
                  <a:lnTo>
                    <a:pt x="382027" y="323497"/>
                  </a:lnTo>
                  <a:lnTo>
                    <a:pt x="372985" y="373092"/>
                  </a:lnTo>
                  <a:lnTo>
                    <a:pt x="360675" y="421946"/>
                  </a:lnTo>
                  <a:lnTo>
                    <a:pt x="345083" y="469816"/>
                  </a:lnTo>
                  <a:lnTo>
                    <a:pt x="326195" y="516458"/>
                  </a:lnTo>
                  <a:lnTo>
                    <a:pt x="305987" y="559009"/>
                  </a:lnTo>
                  <a:lnTo>
                    <a:pt x="283465" y="600342"/>
                  </a:lnTo>
                  <a:lnTo>
                    <a:pt x="258898" y="640423"/>
                  </a:lnTo>
                  <a:lnTo>
                    <a:pt x="232255" y="679100"/>
                  </a:lnTo>
                  <a:lnTo>
                    <a:pt x="203867" y="716477"/>
                  </a:lnTo>
                  <a:lnTo>
                    <a:pt x="173559" y="752265"/>
                  </a:lnTo>
                  <a:lnTo>
                    <a:pt x="130612" y="797614"/>
                  </a:lnTo>
                  <a:lnTo>
                    <a:pt x="85133" y="840296"/>
                  </a:lnTo>
                  <a:lnTo>
                    <a:pt x="36853" y="879691"/>
                  </a:lnTo>
                  <a:lnTo>
                    <a:pt x="11518" y="897783"/>
                  </a:lnTo>
                  <a:close/>
                </a:path>
              </a:pathLst>
            </a:custGeom>
            <a:solidFill>
              <a:srgbClr val="5069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32672" y="5920757"/>
              <a:ext cx="310515" cy="1125220"/>
            </a:xfrm>
            <a:custGeom>
              <a:avLst/>
              <a:gdLst/>
              <a:ahLst/>
              <a:cxnLst/>
              <a:rect l="l" t="t" r="r" b="b"/>
              <a:pathLst>
                <a:path w="310514" h="1125220">
                  <a:moveTo>
                    <a:pt x="224437" y="1124810"/>
                  </a:moveTo>
                  <a:lnTo>
                    <a:pt x="173311" y="1059300"/>
                  </a:lnTo>
                  <a:lnTo>
                    <a:pt x="72311" y="856382"/>
                  </a:lnTo>
                  <a:lnTo>
                    <a:pt x="0" y="506476"/>
                  </a:lnTo>
                  <a:lnTo>
                    <a:pt x="34940" y="0"/>
                  </a:lnTo>
                  <a:lnTo>
                    <a:pt x="267436" y="378654"/>
                  </a:lnTo>
                  <a:lnTo>
                    <a:pt x="310033" y="742763"/>
                  </a:lnTo>
                  <a:lnTo>
                    <a:pt x="262457" y="1016693"/>
                  </a:lnTo>
                  <a:lnTo>
                    <a:pt x="224437" y="1124810"/>
                  </a:lnTo>
                  <a:close/>
                </a:path>
              </a:pathLst>
            </a:custGeom>
            <a:solidFill>
              <a:srgbClr val="6B8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16079" y="5889637"/>
              <a:ext cx="337820" cy="1156335"/>
            </a:xfrm>
            <a:custGeom>
              <a:avLst/>
              <a:gdLst/>
              <a:ahLst/>
              <a:cxnLst/>
              <a:rect l="l" t="t" r="r" b="b"/>
              <a:pathLst>
                <a:path w="337819" h="1156334">
                  <a:moveTo>
                    <a:pt x="241030" y="1155930"/>
                  </a:moveTo>
                  <a:lnTo>
                    <a:pt x="204837" y="1114135"/>
                  </a:lnTo>
                  <a:lnTo>
                    <a:pt x="172754" y="1068977"/>
                  </a:lnTo>
                  <a:lnTo>
                    <a:pt x="144069" y="1021534"/>
                  </a:lnTo>
                  <a:lnTo>
                    <a:pt x="118474" y="972309"/>
                  </a:lnTo>
                  <a:lnTo>
                    <a:pt x="110213" y="955736"/>
                  </a:lnTo>
                  <a:lnTo>
                    <a:pt x="102757" y="938806"/>
                  </a:lnTo>
                  <a:lnTo>
                    <a:pt x="95625" y="921724"/>
                  </a:lnTo>
                  <a:lnTo>
                    <a:pt x="88335" y="904697"/>
                  </a:lnTo>
                  <a:lnTo>
                    <a:pt x="81369" y="887522"/>
                  </a:lnTo>
                  <a:lnTo>
                    <a:pt x="75255" y="870042"/>
                  </a:lnTo>
                  <a:lnTo>
                    <a:pt x="69454" y="852445"/>
                  </a:lnTo>
                  <a:lnTo>
                    <a:pt x="63427" y="834920"/>
                  </a:lnTo>
                  <a:lnTo>
                    <a:pt x="57538" y="817348"/>
                  </a:lnTo>
                  <a:lnTo>
                    <a:pt x="52568" y="799511"/>
                  </a:lnTo>
                  <a:lnTo>
                    <a:pt x="47953" y="781567"/>
                  </a:lnTo>
                  <a:lnTo>
                    <a:pt x="38290" y="745768"/>
                  </a:lnTo>
                  <a:lnTo>
                    <a:pt x="34115" y="727719"/>
                  </a:lnTo>
                  <a:lnTo>
                    <a:pt x="30407" y="709567"/>
                  </a:lnTo>
                  <a:lnTo>
                    <a:pt x="26975" y="691350"/>
                  </a:lnTo>
                  <a:lnTo>
                    <a:pt x="23480" y="673147"/>
                  </a:lnTo>
                  <a:lnTo>
                    <a:pt x="14417" y="617967"/>
                  </a:lnTo>
                  <a:lnTo>
                    <a:pt x="5463" y="544644"/>
                  </a:lnTo>
                  <a:lnTo>
                    <a:pt x="3140" y="506306"/>
                  </a:lnTo>
                  <a:lnTo>
                    <a:pt x="2417" y="488052"/>
                  </a:lnTo>
                  <a:lnTo>
                    <a:pt x="1588" y="469806"/>
                  </a:lnTo>
                  <a:lnTo>
                    <a:pt x="734" y="451557"/>
                  </a:lnTo>
                  <a:lnTo>
                    <a:pt x="91" y="433561"/>
                  </a:lnTo>
                  <a:lnTo>
                    <a:pt x="0" y="411293"/>
                  </a:lnTo>
                  <a:lnTo>
                    <a:pt x="415" y="396508"/>
                  </a:lnTo>
                  <a:lnTo>
                    <a:pt x="2250" y="322403"/>
                  </a:lnTo>
                  <a:lnTo>
                    <a:pt x="2799" y="303873"/>
                  </a:lnTo>
                  <a:lnTo>
                    <a:pt x="4315" y="285415"/>
                  </a:lnTo>
                  <a:lnTo>
                    <a:pt x="6189" y="266985"/>
                  </a:lnTo>
                  <a:lnTo>
                    <a:pt x="7875" y="247850"/>
                  </a:lnTo>
                  <a:lnTo>
                    <a:pt x="14622" y="174744"/>
                  </a:lnTo>
                  <a:lnTo>
                    <a:pt x="42007" y="0"/>
                  </a:lnTo>
                  <a:lnTo>
                    <a:pt x="61629" y="21052"/>
                  </a:lnTo>
                  <a:lnTo>
                    <a:pt x="73700" y="33852"/>
                  </a:lnTo>
                  <a:lnTo>
                    <a:pt x="65520" y="33852"/>
                  </a:lnTo>
                  <a:lnTo>
                    <a:pt x="41457" y="41187"/>
                  </a:lnTo>
                  <a:lnTo>
                    <a:pt x="54147" y="54860"/>
                  </a:lnTo>
                  <a:lnTo>
                    <a:pt x="60878" y="61883"/>
                  </a:lnTo>
                  <a:lnTo>
                    <a:pt x="41622" y="178173"/>
                  </a:lnTo>
                  <a:lnTo>
                    <a:pt x="34191" y="251841"/>
                  </a:lnTo>
                  <a:lnTo>
                    <a:pt x="32517" y="269113"/>
                  </a:lnTo>
                  <a:lnTo>
                    <a:pt x="30501" y="287290"/>
                  </a:lnTo>
                  <a:lnTo>
                    <a:pt x="28846" y="305489"/>
                  </a:lnTo>
                  <a:lnTo>
                    <a:pt x="28168" y="323742"/>
                  </a:lnTo>
                  <a:lnTo>
                    <a:pt x="25708" y="396783"/>
                  </a:lnTo>
                  <a:lnTo>
                    <a:pt x="25033" y="415034"/>
                  </a:lnTo>
                  <a:lnTo>
                    <a:pt x="25154" y="436495"/>
                  </a:lnTo>
                  <a:lnTo>
                    <a:pt x="25561" y="451557"/>
                  </a:lnTo>
                  <a:lnTo>
                    <a:pt x="26357" y="472515"/>
                  </a:lnTo>
                  <a:lnTo>
                    <a:pt x="27009" y="490712"/>
                  </a:lnTo>
                  <a:lnTo>
                    <a:pt x="29067" y="542792"/>
                  </a:lnTo>
                  <a:lnTo>
                    <a:pt x="36293" y="618290"/>
                  </a:lnTo>
                  <a:lnTo>
                    <a:pt x="43480" y="669766"/>
                  </a:lnTo>
                  <a:lnTo>
                    <a:pt x="46449" y="687792"/>
                  </a:lnTo>
                  <a:lnTo>
                    <a:pt x="49366" y="705837"/>
                  </a:lnTo>
                  <a:lnTo>
                    <a:pt x="52550" y="723825"/>
                  </a:lnTo>
                  <a:lnTo>
                    <a:pt x="56198" y="741713"/>
                  </a:lnTo>
                  <a:lnTo>
                    <a:pt x="64799" y="777221"/>
                  </a:lnTo>
                  <a:lnTo>
                    <a:pt x="68877" y="795050"/>
                  </a:lnTo>
                  <a:lnTo>
                    <a:pt x="73309" y="812780"/>
                  </a:lnTo>
                  <a:lnTo>
                    <a:pt x="78662" y="830243"/>
                  </a:lnTo>
                  <a:lnTo>
                    <a:pt x="84146" y="847680"/>
                  </a:lnTo>
                  <a:lnTo>
                    <a:pt x="89441" y="865194"/>
                  </a:lnTo>
                  <a:lnTo>
                    <a:pt x="94990" y="882622"/>
                  </a:lnTo>
                  <a:lnTo>
                    <a:pt x="101239" y="899800"/>
                  </a:lnTo>
                  <a:lnTo>
                    <a:pt x="107706" y="916899"/>
                  </a:lnTo>
                  <a:lnTo>
                    <a:pt x="114023" y="934081"/>
                  </a:lnTo>
                  <a:lnTo>
                    <a:pt x="120670" y="951137"/>
                  </a:lnTo>
                  <a:lnTo>
                    <a:pt x="128129" y="967853"/>
                  </a:lnTo>
                  <a:lnTo>
                    <a:pt x="135541" y="984599"/>
                  </a:lnTo>
                  <a:lnTo>
                    <a:pt x="168547" y="1050021"/>
                  </a:lnTo>
                  <a:lnTo>
                    <a:pt x="197180" y="1097009"/>
                  </a:lnTo>
                  <a:lnTo>
                    <a:pt x="229184" y="1141855"/>
                  </a:lnTo>
                  <a:lnTo>
                    <a:pt x="241030" y="1155930"/>
                  </a:lnTo>
                  <a:close/>
                </a:path>
                <a:path w="337819" h="1156334">
                  <a:moveTo>
                    <a:pt x="60878" y="61883"/>
                  </a:moveTo>
                  <a:lnTo>
                    <a:pt x="54147" y="54860"/>
                  </a:lnTo>
                  <a:lnTo>
                    <a:pt x="41457" y="41187"/>
                  </a:lnTo>
                  <a:lnTo>
                    <a:pt x="65520" y="33852"/>
                  </a:lnTo>
                  <a:lnTo>
                    <a:pt x="60878" y="61883"/>
                  </a:lnTo>
                  <a:close/>
                </a:path>
                <a:path w="337819" h="1156334">
                  <a:moveTo>
                    <a:pt x="241030" y="1155930"/>
                  </a:moveTo>
                  <a:lnTo>
                    <a:pt x="265483" y="1084281"/>
                  </a:lnTo>
                  <a:lnTo>
                    <a:pt x="284990" y="1011517"/>
                  </a:lnTo>
                  <a:lnTo>
                    <a:pt x="300114" y="937675"/>
                  </a:lnTo>
                  <a:lnTo>
                    <a:pt x="310779" y="863160"/>
                  </a:lnTo>
                  <a:lnTo>
                    <a:pt x="316215" y="807046"/>
                  </a:lnTo>
                  <a:lnTo>
                    <a:pt x="318969" y="751437"/>
                  </a:lnTo>
                  <a:lnTo>
                    <a:pt x="319295" y="732395"/>
                  </a:lnTo>
                  <a:lnTo>
                    <a:pt x="319167" y="713337"/>
                  </a:lnTo>
                  <a:lnTo>
                    <a:pt x="318182" y="675185"/>
                  </a:lnTo>
                  <a:lnTo>
                    <a:pt x="314259" y="619715"/>
                  </a:lnTo>
                  <a:lnTo>
                    <a:pt x="307199" y="564028"/>
                  </a:lnTo>
                  <a:lnTo>
                    <a:pt x="297104" y="508893"/>
                  </a:lnTo>
                  <a:lnTo>
                    <a:pt x="292864" y="490712"/>
                  </a:lnTo>
                  <a:lnTo>
                    <a:pt x="288666" y="472515"/>
                  </a:lnTo>
                  <a:lnTo>
                    <a:pt x="273610" y="418587"/>
                  </a:lnTo>
                  <a:lnTo>
                    <a:pt x="255263" y="365740"/>
                  </a:lnTo>
                  <a:lnTo>
                    <a:pt x="233479" y="314225"/>
                  </a:lnTo>
                  <a:lnTo>
                    <a:pt x="208581" y="264179"/>
                  </a:lnTo>
                  <a:lnTo>
                    <a:pt x="180660" y="215748"/>
                  </a:lnTo>
                  <a:lnTo>
                    <a:pt x="149785" y="169136"/>
                  </a:lnTo>
                  <a:lnTo>
                    <a:pt x="138664" y="154169"/>
                  </a:lnTo>
                  <a:lnTo>
                    <a:pt x="127628" y="139156"/>
                  </a:lnTo>
                  <a:lnTo>
                    <a:pt x="92116" y="95963"/>
                  </a:lnTo>
                  <a:lnTo>
                    <a:pt x="60878" y="61883"/>
                  </a:lnTo>
                  <a:lnTo>
                    <a:pt x="65520" y="33852"/>
                  </a:lnTo>
                  <a:lnTo>
                    <a:pt x="73700" y="33852"/>
                  </a:lnTo>
                  <a:lnTo>
                    <a:pt x="87989" y="48942"/>
                  </a:lnTo>
                  <a:lnTo>
                    <a:pt x="113481" y="77588"/>
                  </a:lnTo>
                  <a:lnTo>
                    <a:pt x="137848" y="107248"/>
                  </a:lnTo>
                  <a:lnTo>
                    <a:pt x="160892" y="137939"/>
                  </a:lnTo>
                  <a:lnTo>
                    <a:pt x="172193" y="153447"/>
                  </a:lnTo>
                  <a:lnTo>
                    <a:pt x="193330" y="185480"/>
                  </a:lnTo>
                  <a:lnTo>
                    <a:pt x="213331" y="218234"/>
                  </a:lnTo>
                  <a:lnTo>
                    <a:pt x="231880" y="251841"/>
                  </a:lnTo>
                  <a:lnTo>
                    <a:pt x="262134" y="315320"/>
                  </a:lnTo>
                  <a:lnTo>
                    <a:pt x="281054" y="362834"/>
                  </a:lnTo>
                  <a:lnTo>
                    <a:pt x="297324" y="411293"/>
                  </a:lnTo>
                  <a:lnTo>
                    <a:pt x="310848" y="460557"/>
                  </a:lnTo>
                  <a:lnTo>
                    <a:pt x="321526" y="510482"/>
                  </a:lnTo>
                  <a:lnTo>
                    <a:pt x="329262" y="560929"/>
                  </a:lnTo>
                  <a:lnTo>
                    <a:pt x="333424" y="598925"/>
                  </a:lnTo>
                  <a:lnTo>
                    <a:pt x="336959" y="657061"/>
                  </a:lnTo>
                  <a:lnTo>
                    <a:pt x="337678" y="694511"/>
                  </a:lnTo>
                  <a:lnTo>
                    <a:pt x="337430" y="713337"/>
                  </a:lnTo>
                  <a:lnTo>
                    <a:pt x="336251" y="751437"/>
                  </a:lnTo>
                  <a:lnTo>
                    <a:pt x="331917" y="808403"/>
                  </a:lnTo>
                  <a:lnTo>
                    <a:pt x="324869" y="865194"/>
                  </a:lnTo>
                  <a:lnTo>
                    <a:pt x="310868" y="939789"/>
                  </a:lnTo>
                  <a:lnTo>
                    <a:pt x="292424" y="1013442"/>
                  </a:lnTo>
                  <a:lnTo>
                    <a:pt x="281531" y="1050021"/>
                  </a:lnTo>
                  <a:lnTo>
                    <a:pt x="256052" y="1121174"/>
                  </a:lnTo>
                  <a:lnTo>
                    <a:pt x="241030" y="1155930"/>
                  </a:lnTo>
                  <a:close/>
                </a:path>
              </a:pathLst>
            </a:custGeom>
            <a:solidFill>
              <a:srgbClr val="5069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04668" y="6769823"/>
              <a:ext cx="279400" cy="2227580"/>
            </a:xfrm>
            <a:custGeom>
              <a:avLst/>
              <a:gdLst/>
              <a:ahLst/>
              <a:cxnLst/>
              <a:rect l="l" t="t" r="r" b="b"/>
              <a:pathLst>
                <a:path w="279400" h="2227579">
                  <a:moveTo>
                    <a:pt x="167728" y="2216391"/>
                  </a:moveTo>
                  <a:lnTo>
                    <a:pt x="152615" y="65100"/>
                  </a:lnTo>
                  <a:lnTo>
                    <a:pt x="95008" y="45288"/>
                  </a:lnTo>
                  <a:lnTo>
                    <a:pt x="46304" y="23977"/>
                  </a:lnTo>
                  <a:lnTo>
                    <a:pt x="12598" y="6959"/>
                  </a:lnTo>
                  <a:lnTo>
                    <a:pt x="0" y="0"/>
                  </a:lnTo>
                  <a:lnTo>
                    <a:pt x="0" y="2216391"/>
                  </a:lnTo>
                  <a:lnTo>
                    <a:pt x="167728" y="2216391"/>
                  </a:lnTo>
                  <a:close/>
                </a:path>
                <a:path w="279400" h="2227579">
                  <a:moveTo>
                    <a:pt x="279311" y="2227122"/>
                  </a:moveTo>
                  <a:lnTo>
                    <a:pt x="254965" y="10731"/>
                  </a:lnTo>
                  <a:lnTo>
                    <a:pt x="254965" y="2227122"/>
                  </a:lnTo>
                  <a:lnTo>
                    <a:pt x="279311" y="22271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75121" y="9150628"/>
              <a:ext cx="1200785" cy="46990"/>
            </a:xfrm>
            <a:custGeom>
              <a:avLst/>
              <a:gdLst/>
              <a:ahLst/>
              <a:cxnLst/>
              <a:rect l="l" t="t" r="r" b="b"/>
              <a:pathLst>
                <a:path w="1200785" h="46990">
                  <a:moveTo>
                    <a:pt x="592405" y="46634"/>
                  </a:moveTo>
                  <a:lnTo>
                    <a:pt x="333527" y="39308"/>
                  </a:lnTo>
                  <a:lnTo>
                    <a:pt x="148367" y="23282"/>
                  </a:lnTo>
                  <a:lnTo>
                    <a:pt x="37125" y="7273"/>
                  </a:lnTo>
                  <a:lnTo>
                    <a:pt x="0" y="0"/>
                  </a:lnTo>
                  <a:lnTo>
                    <a:pt x="1200761" y="0"/>
                  </a:lnTo>
                  <a:lnTo>
                    <a:pt x="1161144" y="7307"/>
                  </a:lnTo>
                  <a:lnTo>
                    <a:pt x="1044419" y="23372"/>
                  </a:lnTo>
                  <a:lnTo>
                    <a:pt x="853775" y="39409"/>
                  </a:lnTo>
                  <a:lnTo>
                    <a:pt x="592405" y="46634"/>
                  </a:lnTo>
                  <a:close/>
                </a:path>
              </a:pathLst>
            </a:custGeom>
            <a:solidFill>
              <a:srgbClr val="C7D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42733" y="7200900"/>
            <a:ext cx="1447799" cy="3086099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239888" y="236659"/>
            <a:ext cx="11316970" cy="209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600" spc="5425" dirty="0">
                <a:solidFill>
                  <a:srgbClr val="E9B1BA"/>
                </a:solidFill>
                <a:latin typeface="Arial"/>
                <a:cs typeface="Arial"/>
              </a:rPr>
              <a:t>B</a:t>
            </a:r>
            <a:r>
              <a:rPr sz="13600" spc="6275" dirty="0">
                <a:solidFill>
                  <a:srgbClr val="E9B1BA"/>
                </a:solidFill>
                <a:latin typeface="Arial"/>
                <a:cs typeface="Arial"/>
              </a:rPr>
              <a:t>A</a:t>
            </a:r>
            <a:r>
              <a:rPr sz="13600" spc="4775" dirty="0">
                <a:solidFill>
                  <a:srgbClr val="E9B1BA"/>
                </a:solidFill>
                <a:latin typeface="Arial"/>
                <a:cs typeface="Arial"/>
              </a:rPr>
              <a:t>R</a:t>
            </a:r>
            <a:r>
              <a:rPr sz="13600" spc="5510" dirty="0">
                <a:solidFill>
                  <a:srgbClr val="E9B1BA"/>
                </a:solidFill>
                <a:latin typeface="Arial"/>
                <a:cs typeface="Arial"/>
              </a:rPr>
              <a:t>Y</a:t>
            </a:r>
            <a:r>
              <a:rPr sz="13600" spc="3945" dirty="0">
                <a:solidFill>
                  <a:srgbClr val="E9B1BA"/>
                </a:solidFill>
                <a:latin typeface="Arial"/>
                <a:cs typeface="Arial"/>
              </a:rPr>
              <a:t>T</a:t>
            </a:r>
            <a:r>
              <a:rPr sz="13600" spc="6280" dirty="0">
                <a:solidFill>
                  <a:srgbClr val="E9B1BA"/>
                </a:solidFill>
                <a:latin typeface="Arial"/>
                <a:cs typeface="Arial"/>
              </a:rPr>
              <a:t>A</a:t>
            </a:r>
            <a:endParaRPr sz="136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28575" y="5052948"/>
            <a:ext cx="219075" cy="21907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28575" y="5872098"/>
            <a:ext cx="219075" cy="21907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28575" y="6691248"/>
            <a:ext cx="219075" cy="219074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55" dirty="0"/>
              <a:t>carbonica</a:t>
            </a:r>
          </a:p>
          <a:p>
            <a:pPr marL="635000" marR="5080">
              <a:lnSpc>
                <a:spcPct val="116799"/>
              </a:lnSpc>
              <a:spcBef>
                <a:spcPts val="7555"/>
              </a:spcBef>
              <a:tabLst>
                <a:tab pos="8859520" algn="l"/>
              </a:tabLst>
            </a:pPr>
            <a:r>
              <a:rPr sz="4600" spc="155" dirty="0">
                <a:latin typeface="Lucida Sans Unicode"/>
                <a:cs typeface="Lucida Sans Unicode"/>
              </a:rPr>
              <a:t>Deep</a:t>
            </a:r>
            <a:r>
              <a:rPr sz="4600" spc="-60" dirty="0">
                <a:latin typeface="Lucida Sans Unicode"/>
                <a:cs typeface="Lucida Sans Unicode"/>
              </a:rPr>
              <a:t> </a:t>
            </a:r>
            <a:r>
              <a:rPr sz="4600" spc="215" dirty="0">
                <a:latin typeface="Lucida Sans Unicode"/>
                <a:cs typeface="Lucida Sans Unicode"/>
              </a:rPr>
              <a:t>acting</a:t>
            </a:r>
            <a:r>
              <a:rPr sz="4600" spc="-55" dirty="0">
                <a:latin typeface="Lucida Sans Unicode"/>
                <a:cs typeface="Lucida Sans Unicode"/>
              </a:rPr>
              <a:t> </a:t>
            </a:r>
            <a:r>
              <a:rPr sz="4600" spc="100" dirty="0">
                <a:latin typeface="Lucida Sans Unicode"/>
                <a:cs typeface="Lucida Sans Unicode"/>
              </a:rPr>
              <a:t>constitutional	</a:t>
            </a:r>
            <a:r>
              <a:rPr sz="4600" spc="155" dirty="0">
                <a:latin typeface="Lucida Sans Unicode"/>
                <a:cs typeface="Lucida Sans Unicode"/>
              </a:rPr>
              <a:t>remedy. </a:t>
            </a:r>
            <a:r>
              <a:rPr sz="4600" spc="-1440" dirty="0">
                <a:latin typeface="Lucida Sans Unicode"/>
                <a:cs typeface="Lucida Sans Unicode"/>
              </a:rPr>
              <a:t> </a:t>
            </a:r>
            <a:r>
              <a:rPr sz="4600" spc="265" dirty="0">
                <a:latin typeface="Lucida Sans Unicode"/>
                <a:cs typeface="Lucida Sans Unicode"/>
              </a:rPr>
              <a:t>Remedy</a:t>
            </a:r>
            <a:r>
              <a:rPr sz="4600" spc="-80" dirty="0">
                <a:latin typeface="Lucida Sans Unicode"/>
                <a:cs typeface="Lucida Sans Unicode"/>
              </a:rPr>
              <a:t> </a:t>
            </a:r>
            <a:r>
              <a:rPr sz="4600" spc="-50" dirty="0">
                <a:latin typeface="Lucida Sans Unicode"/>
                <a:cs typeface="Lucida Sans Unicode"/>
              </a:rPr>
              <a:t>for</a:t>
            </a:r>
            <a:r>
              <a:rPr sz="4600" spc="-75" dirty="0">
                <a:latin typeface="Lucida Sans Unicode"/>
                <a:cs typeface="Lucida Sans Unicode"/>
              </a:rPr>
              <a:t> </a:t>
            </a:r>
            <a:r>
              <a:rPr sz="4600" spc="105" dirty="0">
                <a:latin typeface="Lucida Sans Unicode"/>
                <a:cs typeface="Lucida Sans Unicode"/>
              </a:rPr>
              <a:t>extremes</a:t>
            </a:r>
            <a:r>
              <a:rPr sz="4600" spc="-80" dirty="0">
                <a:latin typeface="Lucida Sans Unicode"/>
                <a:cs typeface="Lucida Sans Unicode"/>
              </a:rPr>
              <a:t> </a:t>
            </a:r>
            <a:r>
              <a:rPr sz="4600" spc="-20" dirty="0">
                <a:latin typeface="Lucida Sans Unicode"/>
                <a:cs typeface="Lucida Sans Unicode"/>
              </a:rPr>
              <a:t>of</a:t>
            </a:r>
            <a:r>
              <a:rPr sz="4600" spc="-75" dirty="0">
                <a:latin typeface="Lucida Sans Unicode"/>
                <a:cs typeface="Lucida Sans Unicode"/>
              </a:rPr>
              <a:t> </a:t>
            </a:r>
            <a:r>
              <a:rPr sz="4600" spc="75" dirty="0">
                <a:latin typeface="Lucida Sans Unicode"/>
                <a:cs typeface="Lucida Sans Unicode"/>
              </a:rPr>
              <a:t>life.(Ant</a:t>
            </a:r>
            <a:r>
              <a:rPr sz="4600" spc="-80" dirty="0">
                <a:latin typeface="Lucida Sans Unicode"/>
                <a:cs typeface="Lucida Sans Unicode"/>
              </a:rPr>
              <a:t> </a:t>
            </a:r>
            <a:r>
              <a:rPr sz="4600" spc="229" dirty="0">
                <a:latin typeface="Lucida Sans Unicode"/>
                <a:cs typeface="Lucida Sans Unicode"/>
              </a:rPr>
              <a:t>cr.) </a:t>
            </a:r>
            <a:r>
              <a:rPr sz="4600" spc="-1440" dirty="0">
                <a:latin typeface="Lucida Sans Unicode"/>
                <a:cs typeface="Lucida Sans Unicode"/>
              </a:rPr>
              <a:t> </a:t>
            </a:r>
            <a:r>
              <a:rPr sz="4600" spc="165" dirty="0">
                <a:latin typeface="Lucida Sans Unicode"/>
                <a:cs typeface="Lucida Sans Unicode"/>
              </a:rPr>
              <a:t>Predominantly </a:t>
            </a:r>
            <a:r>
              <a:rPr sz="4600" spc="245" dirty="0">
                <a:latin typeface="Lucida Sans Unicode"/>
                <a:cs typeface="Lucida Sans Unicode"/>
              </a:rPr>
              <a:t>remedy </a:t>
            </a:r>
            <a:r>
              <a:rPr sz="4600" spc="-50" dirty="0">
                <a:latin typeface="Lucida Sans Unicode"/>
                <a:cs typeface="Lucida Sans Unicode"/>
              </a:rPr>
              <a:t>for </a:t>
            </a:r>
            <a:r>
              <a:rPr sz="4600" spc="110" dirty="0">
                <a:latin typeface="Lucida Sans Unicode"/>
                <a:cs typeface="Lucida Sans Unicode"/>
              </a:rPr>
              <a:t>children </a:t>
            </a:r>
            <a:r>
              <a:rPr sz="4600" spc="114" dirty="0">
                <a:latin typeface="Lucida Sans Unicode"/>
                <a:cs typeface="Lucida Sans Unicode"/>
              </a:rPr>
              <a:t> </a:t>
            </a:r>
            <a:r>
              <a:rPr sz="4600" spc="320" dirty="0">
                <a:latin typeface="Lucida Sans Unicode"/>
                <a:cs typeface="Lucida Sans Unicode"/>
              </a:rPr>
              <a:t>and</a:t>
            </a:r>
            <a:r>
              <a:rPr sz="4600" spc="-75" dirty="0">
                <a:latin typeface="Lucida Sans Unicode"/>
                <a:cs typeface="Lucida Sans Unicode"/>
              </a:rPr>
              <a:t> </a:t>
            </a:r>
            <a:r>
              <a:rPr sz="4600" spc="80" dirty="0">
                <a:latin typeface="Lucida Sans Unicode"/>
                <a:cs typeface="Lucida Sans Unicode"/>
              </a:rPr>
              <a:t>old</a:t>
            </a:r>
            <a:r>
              <a:rPr sz="4600" spc="-70" dirty="0">
                <a:latin typeface="Lucida Sans Unicode"/>
                <a:cs typeface="Lucida Sans Unicode"/>
              </a:rPr>
              <a:t> </a:t>
            </a:r>
            <a:r>
              <a:rPr sz="4600" spc="95" dirty="0">
                <a:latin typeface="Lucida Sans Unicode"/>
                <a:cs typeface="Lucida Sans Unicode"/>
              </a:rPr>
              <a:t>people.</a:t>
            </a:r>
            <a:endParaRPr sz="4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5902" y="709445"/>
            <a:ext cx="9848849" cy="93630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96838" y="5654172"/>
            <a:ext cx="7195184" cy="4123054"/>
            <a:chOff x="10396838" y="5654172"/>
            <a:chExt cx="7195184" cy="412305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96838" y="5654172"/>
              <a:ext cx="7194900" cy="412293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445052" y="8341854"/>
              <a:ext cx="4372610" cy="1052195"/>
            </a:xfrm>
            <a:custGeom>
              <a:avLst/>
              <a:gdLst/>
              <a:ahLst/>
              <a:cxnLst/>
              <a:rect l="l" t="t" r="r" b="b"/>
              <a:pathLst>
                <a:path w="4372609" h="1052195">
                  <a:moveTo>
                    <a:pt x="95834" y="59093"/>
                  </a:moveTo>
                  <a:lnTo>
                    <a:pt x="91198" y="23355"/>
                  </a:lnTo>
                  <a:lnTo>
                    <a:pt x="61328" y="0"/>
                  </a:lnTo>
                  <a:lnTo>
                    <a:pt x="27482" y="3098"/>
                  </a:lnTo>
                  <a:lnTo>
                    <a:pt x="6261" y="25527"/>
                  </a:lnTo>
                  <a:lnTo>
                    <a:pt x="0" y="56400"/>
                  </a:lnTo>
                  <a:lnTo>
                    <a:pt x="11023" y="84886"/>
                  </a:lnTo>
                  <a:lnTo>
                    <a:pt x="41668" y="100114"/>
                  </a:lnTo>
                  <a:lnTo>
                    <a:pt x="78295" y="90322"/>
                  </a:lnTo>
                  <a:lnTo>
                    <a:pt x="95834" y="59093"/>
                  </a:lnTo>
                  <a:close/>
                </a:path>
                <a:path w="4372609" h="1052195">
                  <a:moveTo>
                    <a:pt x="4372610" y="1031646"/>
                  </a:moveTo>
                  <a:lnTo>
                    <a:pt x="4366133" y="1016812"/>
                  </a:lnTo>
                  <a:lnTo>
                    <a:pt x="4351972" y="1011923"/>
                  </a:lnTo>
                  <a:lnTo>
                    <a:pt x="4337926" y="1016965"/>
                  </a:lnTo>
                  <a:lnTo>
                    <a:pt x="4331728" y="1031862"/>
                  </a:lnTo>
                  <a:lnTo>
                    <a:pt x="4338205" y="1046695"/>
                  </a:lnTo>
                  <a:lnTo>
                    <a:pt x="4352353" y="1051572"/>
                  </a:lnTo>
                  <a:lnTo>
                    <a:pt x="4366412" y="1046543"/>
                  </a:lnTo>
                  <a:lnTo>
                    <a:pt x="4372610" y="1031646"/>
                  </a:lnTo>
                  <a:close/>
                </a:path>
              </a:pathLst>
            </a:custGeom>
            <a:solidFill>
              <a:srgbClr val="CBD5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46024" y="8180358"/>
            <a:ext cx="123809" cy="12459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0286517" y="8118982"/>
            <a:ext cx="257175" cy="236854"/>
          </a:xfrm>
          <a:custGeom>
            <a:avLst/>
            <a:gdLst/>
            <a:ahLst/>
            <a:cxnLst/>
            <a:rect l="l" t="t" r="r" b="b"/>
            <a:pathLst>
              <a:path w="257175" h="236854">
                <a:moveTo>
                  <a:pt x="174053" y="151422"/>
                </a:moveTo>
                <a:lnTo>
                  <a:pt x="168783" y="118833"/>
                </a:lnTo>
                <a:lnTo>
                  <a:pt x="147612" y="87503"/>
                </a:lnTo>
                <a:lnTo>
                  <a:pt x="115493" y="66916"/>
                </a:lnTo>
                <a:lnTo>
                  <a:pt x="82689" y="62420"/>
                </a:lnTo>
                <a:lnTo>
                  <a:pt x="51981" y="71120"/>
                </a:lnTo>
                <a:lnTo>
                  <a:pt x="26123" y="90119"/>
                </a:lnTo>
                <a:lnTo>
                  <a:pt x="7874" y="116547"/>
                </a:lnTo>
                <a:lnTo>
                  <a:pt x="0" y="147497"/>
                </a:lnTo>
                <a:lnTo>
                  <a:pt x="5283" y="180086"/>
                </a:lnTo>
                <a:lnTo>
                  <a:pt x="26466" y="211416"/>
                </a:lnTo>
                <a:lnTo>
                  <a:pt x="58585" y="232003"/>
                </a:lnTo>
                <a:lnTo>
                  <a:pt x="91376" y="236499"/>
                </a:lnTo>
                <a:lnTo>
                  <a:pt x="122085" y="227799"/>
                </a:lnTo>
                <a:lnTo>
                  <a:pt x="147942" y="208788"/>
                </a:lnTo>
                <a:lnTo>
                  <a:pt x="166192" y="182372"/>
                </a:lnTo>
                <a:lnTo>
                  <a:pt x="174053" y="151422"/>
                </a:lnTo>
                <a:close/>
              </a:path>
              <a:path w="257175" h="236854">
                <a:moveTo>
                  <a:pt x="257175" y="46418"/>
                </a:moveTo>
                <a:lnTo>
                  <a:pt x="246659" y="15405"/>
                </a:lnTo>
                <a:lnTo>
                  <a:pt x="221653" y="0"/>
                </a:lnTo>
                <a:lnTo>
                  <a:pt x="191922" y="127"/>
                </a:lnTo>
                <a:lnTo>
                  <a:pt x="167170" y="15760"/>
                </a:lnTo>
                <a:lnTo>
                  <a:pt x="157149" y="46824"/>
                </a:lnTo>
                <a:lnTo>
                  <a:pt x="167665" y="77838"/>
                </a:lnTo>
                <a:lnTo>
                  <a:pt x="192659" y="93256"/>
                </a:lnTo>
                <a:lnTo>
                  <a:pt x="222402" y="93116"/>
                </a:lnTo>
                <a:lnTo>
                  <a:pt x="247154" y="77495"/>
                </a:lnTo>
                <a:lnTo>
                  <a:pt x="257175" y="46418"/>
                </a:lnTo>
                <a:close/>
              </a:path>
            </a:pathLst>
          </a:custGeom>
          <a:solidFill>
            <a:srgbClr val="CBD5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00442" y="8272660"/>
            <a:ext cx="41275" cy="40005"/>
          </a:xfrm>
          <a:custGeom>
            <a:avLst/>
            <a:gdLst/>
            <a:ahLst/>
            <a:cxnLst/>
            <a:rect l="l" t="t" r="r" b="b"/>
            <a:pathLst>
              <a:path w="41275" h="40004">
                <a:moveTo>
                  <a:pt x="20627" y="39647"/>
                </a:moveTo>
                <a:lnTo>
                  <a:pt x="6477" y="34769"/>
                </a:lnTo>
                <a:lnTo>
                  <a:pt x="0" y="19929"/>
                </a:lnTo>
                <a:lnTo>
                  <a:pt x="6193" y="5032"/>
                </a:lnTo>
                <a:lnTo>
                  <a:pt x="20249" y="0"/>
                </a:lnTo>
                <a:lnTo>
                  <a:pt x="34399" y="4879"/>
                </a:lnTo>
                <a:lnTo>
                  <a:pt x="40874" y="19719"/>
                </a:lnTo>
                <a:lnTo>
                  <a:pt x="34683" y="34614"/>
                </a:lnTo>
                <a:lnTo>
                  <a:pt x="20627" y="39647"/>
                </a:lnTo>
                <a:close/>
              </a:path>
            </a:pathLst>
          </a:custGeom>
          <a:solidFill>
            <a:srgbClr val="CBD5D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89641" y="8696779"/>
            <a:ext cx="77506" cy="7855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022236" y="8427859"/>
            <a:ext cx="90815" cy="8807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674665" y="7854985"/>
            <a:ext cx="66492" cy="6972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47861" y="7887104"/>
            <a:ext cx="81002" cy="78562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0191031" y="8566306"/>
            <a:ext cx="47625" cy="46990"/>
          </a:xfrm>
          <a:custGeom>
            <a:avLst/>
            <a:gdLst/>
            <a:ahLst/>
            <a:cxnLst/>
            <a:rect l="l" t="t" r="r" b="b"/>
            <a:pathLst>
              <a:path w="47625" h="46990">
                <a:moveTo>
                  <a:pt x="33629" y="46446"/>
                </a:moveTo>
                <a:lnTo>
                  <a:pt x="9265" y="41645"/>
                </a:lnTo>
                <a:lnTo>
                  <a:pt x="0" y="30650"/>
                </a:lnTo>
                <a:lnTo>
                  <a:pt x="533" y="17383"/>
                </a:lnTo>
                <a:lnTo>
                  <a:pt x="8565" y="5836"/>
                </a:lnTo>
                <a:lnTo>
                  <a:pt x="21798" y="0"/>
                </a:lnTo>
                <a:lnTo>
                  <a:pt x="44751" y="9423"/>
                </a:lnTo>
                <a:lnTo>
                  <a:pt x="47076" y="30306"/>
                </a:lnTo>
                <a:lnTo>
                  <a:pt x="33629" y="46446"/>
                </a:lnTo>
                <a:close/>
              </a:path>
            </a:pathLst>
          </a:custGeom>
          <a:solidFill>
            <a:srgbClr val="CBD5D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543817" y="8280880"/>
            <a:ext cx="83117" cy="8033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682571" y="8093935"/>
            <a:ext cx="71985" cy="7311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54972" y="8047872"/>
            <a:ext cx="82298" cy="8547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941528" y="8392924"/>
            <a:ext cx="97219" cy="96883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9671154" y="8372325"/>
            <a:ext cx="41275" cy="40640"/>
          </a:xfrm>
          <a:custGeom>
            <a:avLst/>
            <a:gdLst/>
            <a:ahLst/>
            <a:cxnLst/>
            <a:rect l="l" t="t" r="r" b="b"/>
            <a:pathLst>
              <a:path w="41275" h="40640">
                <a:moveTo>
                  <a:pt x="18632" y="40531"/>
                </a:moveTo>
                <a:lnTo>
                  <a:pt x="6312" y="34633"/>
                </a:lnTo>
                <a:lnTo>
                  <a:pt x="0" y="23248"/>
                </a:lnTo>
                <a:lnTo>
                  <a:pt x="844" y="10452"/>
                </a:lnTo>
                <a:lnTo>
                  <a:pt x="9992" y="322"/>
                </a:lnTo>
                <a:lnTo>
                  <a:pt x="30652" y="0"/>
                </a:lnTo>
                <a:lnTo>
                  <a:pt x="41040" y="15533"/>
                </a:lnTo>
                <a:lnTo>
                  <a:pt x="38064" y="33514"/>
                </a:lnTo>
                <a:lnTo>
                  <a:pt x="18632" y="40531"/>
                </a:lnTo>
                <a:close/>
              </a:path>
            </a:pathLst>
          </a:custGeom>
          <a:solidFill>
            <a:srgbClr val="CBD5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077632" y="880271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4">
                <a:moveTo>
                  <a:pt x="29934" y="57500"/>
                </a:moveTo>
                <a:lnTo>
                  <a:pt x="12317" y="51211"/>
                </a:lnTo>
                <a:lnTo>
                  <a:pt x="0" y="23114"/>
                </a:lnTo>
                <a:lnTo>
                  <a:pt x="10849" y="3802"/>
                </a:lnTo>
                <a:lnTo>
                  <a:pt x="33463" y="0"/>
                </a:lnTo>
                <a:lnTo>
                  <a:pt x="56439" y="18427"/>
                </a:lnTo>
                <a:lnTo>
                  <a:pt x="57353" y="37094"/>
                </a:lnTo>
                <a:lnTo>
                  <a:pt x="46732" y="51456"/>
                </a:lnTo>
                <a:lnTo>
                  <a:pt x="29934" y="57500"/>
                </a:lnTo>
                <a:close/>
              </a:path>
            </a:pathLst>
          </a:custGeom>
          <a:solidFill>
            <a:srgbClr val="CBD5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016000" y="935387"/>
            <a:ext cx="6144260" cy="840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0" spc="310" dirty="0">
                <a:solidFill>
                  <a:srgbClr val="1B538C"/>
                </a:solidFill>
                <a:latin typeface="Verdana"/>
                <a:cs typeface="Verdana"/>
              </a:rPr>
              <a:t>COMMON</a:t>
            </a:r>
            <a:r>
              <a:rPr sz="5350" b="0" spc="-245" dirty="0">
                <a:solidFill>
                  <a:srgbClr val="1B538C"/>
                </a:solidFill>
                <a:latin typeface="Verdana"/>
                <a:cs typeface="Verdana"/>
              </a:rPr>
              <a:t> </a:t>
            </a:r>
            <a:r>
              <a:rPr sz="5350" b="0" spc="280" dirty="0">
                <a:solidFill>
                  <a:srgbClr val="1B538C"/>
                </a:solidFill>
                <a:latin typeface="Verdana"/>
                <a:cs typeface="Verdana"/>
              </a:rPr>
              <a:t>NAME-</a:t>
            </a:r>
            <a:endParaRPr sz="5350">
              <a:latin typeface="Verdana"/>
              <a:cs typeface="Verdan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433637" y="4205524"/>
            <a:ext cx="219075" cy="21907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433637" y="4977049"/>
            <a:ext cx="219075" cy="21907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433637" y="5748574"/>
            <a:ext cx="219075" cy="21907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433637" y="6520099"/>
            <a:ext cx="219075" cy="219074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877853" y="2081022"/>
            <a:ext cx="10212705" cy="4872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spc="315" dirty="0">
                <a:solidFill>
                  <a:srgbClr val="1B538C"/>
                </a:solidFill>
                <a:latin typeface="Verdana"/>
                <a:cs typeface="Verdana"/>
              </a:rPr>
              <a:t>Barium</a:t>
            </a:r>
            <a:r>
              <a:rPr sz="5350" spc="-190" dirty="0">
                <a:solidFill>
                  <a:srgbClr val="1B538C"/>
                </a:solidFill>
                <a:latin typeface="Verdana"/>
                <a:cs typeface="Verdana"/>
              </a:rPr>
              <a:t> </a:t>
            </a:r>
            <a:r>
              <a:rPr sz="5350" spc="340" dirty="0">
                <a:solidFill>
                  <a:srgbClr val="1B538C"/>
                </a:solidFill>
                <a:latin typeface="Verdana"/>
                <a:cs typeface="Verdana"/>
              </a:rPr>
              <a:t>Carbonate</a:t>
            </a:r>
            <a:r>
              <a:rPr sz="5350" spc="-185" dirty="0">
                <a:solidFill>
                  <a:srgbClr val="1B538C"/>
                </a:solidFill>
                <a:latin typeface="Verdana"/>
                <a:cs typeface="Verdana"/>
              </a:rPr>
              <a:t> </a:t>
            </a:r>
            <a:r>
              <a:rPr sz="5350" spc="210" dirty="0">
                <a:solidFill>
                  <a:srgbClr val="1B538C"/>
                </a:solidFill>
                <a:latin typeface="Verdana"/>
                <a:cs typeface="Verdana"/>
              </a:rPr>
              <a:t>(BaCo3)</a:t>
            </a:r>
            <a:endParaRPr sz="5350">
              <a:latin typeface="Verdana"/>
              <a:cs typeface="Verdana"/>
            </a:endParaRPr>
          </a:p>
          <a:p>
            <a:pPr marL="1037590" marR="509905">
              <a:lnSpc>
                <a:spcPct val="116399"/>
              </a:lnSpc>
              <a:spcBef>
                <a:spcPts val="7439"/>
              </a:spcBef>
            </a:pPr>
            <a:r>
              <a:rPr sz="4350" spc="120" dirty="0">
                <a:solidFill>
                  <a:srgbClr val="1B538C"/>
                </a:solidFill>
                <a:latin typeface="Lucida Sans Unicode"/>
                <a:cs typeface="Lucida Sans Unicode"/>
              </a:rPr>
              <a:t>Pure</a:t>
            </a:r>
            <a:r>
              <a:rPr sz="4350" spc="-85" dirty="0">
                <a:solidFill>
                  <a:srgbClr val="1B538C"/>
                </a:solidFill>
                <a:latin typeface="Lucida Sans Unicode"/>
                <a:cs typeface="Lucida Sans Unicode"/>
              </a:rPr>
              <a:t> </a:t>
            </a:r>
            <a:r>
              <a:rPr sz="4350" spc="5" dirty="0">
                <a:solidFill>
                  <a:srgbClr val="1B538C"/>
                </a:solidFill>
                <a:latin typeface="Lucida Sans Unicode"/>
                <a:cs typeface="Lucida Sans Unicode"/>
              </a:rPr>
              <a:t>white,</a:t>
            </a:r>
            <a:r>
              <a:rPr sz="4350" spc="-80" dirty="0">
                <a:solidFill>
                  <a:srgbClr val="1B538C"/>
                </a:solidFill>
                <a:latin typeface="Lucida Sans Unicode"/>
                <a:cs typeface="Lucida Sans Unicode"/>
              </a:rPr>
              <a:t> </a:t>
            </a:r>
            <a:r>
              <a:rPr sz="4350" spc="80" dirty="0">
                <a:solidFill>
                  <a:srgbClr val="1B538C"/>
                </a:solidFill>
                <a:latin typeface="Lucida Sans Unicode"/>
                <a:cs typeface="Lucida Sans Unicode"/>
              </a:rPr>
              <a:t>dense,</a:t>
            </a:r>
            <a:r>
              <a:rPr sz="4350" spc="-80" dirty="0">
                <a:solidFill>
                  <a:srgbClr val="1B538C"/>
                </a:solidFill>
                <a:latin typeface="Lucida Sans Unicode"/>
                <a:cs typeface="Lucida Sans Unicode"/>
              </a:rPr>
              <a:t> </a:t>
            </a:r>
            <a:r>
              <a:rPr sz="4350" spc="15" dirty="0">
                <a:solidFill>
                  <a:srgbClr val="1B538C"/>
                </a:solidFill>
                <a:latin typeface="Lucida Sans Unicode"/>
                <a:cs typeface="Lucida Sans Unicode"/>
              </a:rPr>
              <a:t>soft</a:t>
            </a:r>
            <a:r>
              <a:rPr sz="4350" spc="-80" dirty="0">
                <a:solidFill>
                  <a:srgbClr val="1B538C"/>
                </a:solidFill>
                <a:latin typeface="Lucida Sans Unicode"/>
                <a:cs typeface="Lucida Sans Unicode"/>
              </a:rPr>
              <a:t> </a:t>
            </a:r>
            <a:r>
              <a:rPr sz="4350" spc="85" dirty="0">
                <a:solidFill>
                  <a:srgbClr val="1B538C"/>
                </a:solidFill>
                <a:latin typeface="Lucida Sans Unicode"/>
                <a:cs typeface="Lucida Sans Unicode"/>
              </a:rPr>
              <a:t>powder. </a:t>
            </a:r>
            <a:r>
              <a:rPr sz="4350" spc="-1360" dirty="0">
                <a:solidFill>
                  <a:srgbClr val="1B538C"/>
                </a:solidFill>
                <a:latin typeface="Lucida Sans Unicode"/>
                <a:cs typeface="Lucida Sans Unicode"/>
              </a:rPr>
              <a:t> </a:t>
            </a:r>
            <a:r>
              <a:rPr sz="4350" spc="110" dirty="0">
                <a:solidFill>
                  <a:srgbClr val="1B538C"/>
                </a:solidFill>
                <a:latin typeface="Lucida Sans Unicode"/>
                <a:cs typeface="Lucida Sans Unicode"/>
              </a:rPr>
              <a:t>Tasteless</a:t>
            </a:r>
            <a:r>
              <a:rPr sz="4350" spc="-75" dirty="0">
                <a:solidFill>
                  <a:srgbClr val="1B538C"/>
                </a:solidFill>
                <a:latin typeface="Lucida Sans Unicode"/>
                <a:cs typeface="Lucida Sans Unicode"/>
              </a:rPr>
              <a:t> </a:t>
            </a:r>
            <a:r>
              <a:rPr sz="4350" spc="300" dirty="0">
                <a:solidFill>
                  <a:srgbClr val="1B538C"/>
                </a:solidFill>
                <a:latin typeface="Lucida Sans Unicode"/>
                <a:cs typeface="Lucida Sans Unicode"/>
              </a:rPr>
              <a:t>and</a:t>
            </a:r>
            <a:r>
              <a:rPr sz="4350" spc="-75" dirty="0">
                <a:solidFill>
                  <a:srgbClr val="1B538C"/>
                </a:solidFill>
                <a:latin typeface="Lucida Sans Unicode"/>
                <a:cs typeface="Lucida Sans Unicode"/>
              </a:rPr>
              <a:t> </a:t>
            </a:r>
            <a:r>
              <a:rPr sz="4350" spc="40" dirty="0">
                <a:solidFill>
                  <a:srgbClr val="1B538C"/>
                </a:solidFill>
                <a:latin typeface="Lucida Sans Unicode"/>
                <a:cs typeface="Lucida Sans Unicode"/>
              </a:rPr>
              <a:t>odorless.</a:t>
            </a:r>
            <a:endParaRPr sz="4350">
              <a:latin typeface="Lucida Sans Unicode"/>
              <a:cs typeface="Lucida Sans Unicode"/>
            </a:endParaRPr>
          </a:p>
          <a:p>
            <a:pPr marL="1037590">
              <a:lnSpc>
                <a:spcPct val="100000"/>
              </a:lnSpc>
              <a:spcBef>
                <a:spcPts val="855"/>
              </a:spcBef>
            </a:pPr>
            <a:r>
              <a:rPr sz="4350" spc="70" dirty="0">
                <a:solidFill>
                  <a:srgbClr val="1B538C"/>
                </a:solidFill>
                <a:latin typeface="Lucida Sans Unicode"/>
                <a:cs typeface="Lucida Sans Unicode"/>
              </a:rPr>
              <a:t>Insoluble</a:t>
            </a:r>
            <a:r>
              <a:rPr sz="4350" spc="-90" dirty="0">
                <a:solidFill>
                  <a:srgbClr val="1B538C"/>
                </a:solidFill>
                <a:latin typeface="Lucida Sans Unicode"/>
                <a:cs typeface="Lucida Sans Unicode"/>
              </a:rPr>
              <a:t> </a:t>
            </a:r>
            <a:r>
              <a:rPr sz="4350" spc="10" dirty="0">
                <a:solidFill>
                  <a:srgbClr val="1B538C"/>
                </a:solidFill>
                <a:latin typeface="Lucida Sans Unicode"/>
                <a:cs typeface="Lucida Sans Unicode"/>
              </a:rPr>
              <a:t>in</a:t>
            </a:r>
            <a:r>
              <a:rPr sz="4350" spc="-90" dirty="0">
                <a:solidFill>
                  <a:srgbClr val="1B538C"/>
                </a:solidFill>
                <a:latin typeface="Lucida Sans Unicode"/>
                <a:cs typeface="Lucida Sans Unicode"/>
              </a:rPr>
              <a:t> </a:t>
            </a:r>
            <a:r>
              <a:rPr sz="4350" spc="100" dirty="0">
                <a:solidFill>
                  <a:srgbClr val="1B538C"/>
                </a:solidFill>
                <a:latin typeface="Lucida Sans Unicode"/>
                <a:cs typeface="Lucida Sans Unicode"/>
              </a:rPr>
              <a:t>water.</a:t>
            </a:r>
            <a:endParaRPr sz="4350">
              <a:latin typeface="Lucida Sans Unicode"/>
              <a:cs typeface="Lucida Sans Unicode"/>
            </a:endParaRPr>
          </a:p>
          <a:p>
            <a:pPr marL="1037590">
              <a:lnSpc>
                <a:spcPct val="100000"/>
              </a:lnSpc>
              <a:spcBef>
                <a:spcPts val="855"/>
              </a:spcBef>
            </a:pPr>
            <a:r>
              <a:rPr sz="4350" spc="114" dirty="0">
                <a:solidFill>
                  <a:srgbClr val="1B538C"/>
                </a:solidFill>
                <a:latin typeface="Lucida Sans Unicode"/>
                <a:cs typeface="Lucida Sans Unicode"/>
              </a:rPr>
              <a:t>Soluble</a:t>
            </a:r>
            <a:r>
              <a:rPr sz="4350" spc="-85" dirty="0">
                <a:solidFill>
                  <a:srgbClr val="1B538C"/>
                </a:solidFill>
                <a:latin typeface="Lucida Sans Unicode"/>
                <a:cs typeface="Lucida Sans Unicode"/>
              </a:rPr>
              <a:t> </a:t>
            </a:r>
            <a:r>
              <a:rPr sz="4350" spc="10" dirty="0">
                <a:solidFill>
                  <a:srgbClr val="1B538C"/>
                </a:solidFill>
                <a:latin typeface="Lucida Sans Unicode"/>
                <a:cs typeface="Lucida Sans Unicode"/>
              </a:rPr>
              <a:t>in</a:t>
            </a:r>
            <a:r>
              <a:rPr sz="4350" spc="-85" dirty="0">
                <a:solidFill>
                  <a:srgbClr val="1B538C"/>
                </a:solidFill>
                <a:latin typeface="Lucida Sans Unicode"/>
                <a:cs typeface="Lucida Sans Unicode"/>
              </a:rPr>
              <a:t> </a:t>
            </a:r>
            <a:r>
              <a:rPr sz="4350" spc="190" dirty="0">
                <a:solidFill>
                  <a:srgbClr val="1B538C"/>
                </a:solidFill>
                <a:latin typeface="Lucida Sans Unicode"/>
                <a:cs typeface="Lucida Sans Unicode"/>
              </a:rPr>
              <a:t>water</a:t>
            </a:r>
            <a:r>
              <a:rPr sz="4350" spc="-80" dirty="0">
                <a:solidFill>
                  <a:srgbClr val="1B538C"/>
                </a:solidFill>
                <a:latin typeface="Lucida Sans Unicode"/>
                <a:cs typeface="Lucida Sans Unicode"/>
              </a:rPr>
              <a:t> </a:t>
            </a:r>
            <a:r>
              <a:rPr sz="4350" spc="145" dirty="0">
                <a:solidFill>
                  <a:srgbClr val="1B538C"/>
                </a:solidFill>
                <a:latin typeface="Lucida Sans Unicode"/>
                <a:cs typeface="Lucida Sans Unicode"/>
              </a:rPr>
              <a:t>containing</a:t>
            </a:r>
            <a:r>
              <a:rPr sz="4350" spc="-85" dirty="0">
                <a:solidFill>
                  <a:srgbClr val="1B538C"/>
                </a:solidFill>
                <a:latin typeface="Lucida Sans Unicode"/>
                <a:cs typeface="Lucida Sans Unicode"/>
              </a:rPr>
              <a:t> </a:t>
            </a:r>
            <a:r>
              <a:rPr sz="4350" spc="-45" dirty="0">
                <a:solidFill>
                  <a:srgbClr val="1B538C"/>
                </a:solidFill>
                <a:latin typeface="Lucida Sans Unicode"/>
                <a:cs typeface="Lucida Sans Unicode"/>
              </a:rPr>
              <a:t>CO2.</a:t>
            </a:r>
            <a:endParaRPr sz="43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4925" y="516034"/>
            <a:ext cx="6684645" cy="8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50" b="0" spc="204" dirty="0">
                <a:latin typeface="Verdana"/>
                <a:cs typeface="Verdana"/>
              </a:rPr>
              <a:t>Sphere</a:t>
            </a:r>
            <a:r>
              <a:rPr sz="5550" b="0" spc="-220" dirty="0">
                <a:latin typeface="Verdana"/>
                <a:cs typeface="Verdana"/>
              </a:rPr>
              <a:t> </a:t>
            </a:r>
            <a:r>
              <a:rPr sz="5550" b="0" spc="110" dirty="0">
                <a:latin typeface="Verdana"/>
                <a:cs typeface="Verdana"/>
              </a:rPr>
              <a:t>of</a:t>
            </a:r>
            <a:r>
              <a:rPr sz="5550" b="0" spc="-215" dirty="0">
                <a:latin typeface="Verdana"/>
                <a:cs typeface="Verdana"/>
              </a:rPr>
              <a:t> </a:t>
            </a:r>
            <a:r>
              <a:rPr sz="5550" b="0" spc="430" dirty="0">
                <a:latin typeface="Verdana"/>
                <a:cs typeface="Verdana"/>
              </a:rPr>
              <a:t>action-</a:t>
            </a:r>
            <a:endParaRPr sz="555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6598" y="2694737"/>
            <a:ext cx="191745" cy="19174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26598" y="4164789"/>
            <a:ext cx="191745" cy="19174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6598" y="4899814"/>
            <a:ext cx="191745" cy="19174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6598" y="5634840"/>
            <a:ext cx="191745" cy="19174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26598" y="6369865"/>
            <a:ext cx="191745" cy="19174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6598" y="7104891"/>
            <a:ext cx="191745" cy="19174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6598" y="7839916"/>
            <a:ext cx="191745" cy="19174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26598" y="8574942"/>
            <a:ext cx="191745" cy="19174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370460" y="2339729"/>
            <a:ext cx="13282930" cy="6640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600"/>
              </a:lnSpc>
              <a:spcBef>
                <a:spcPts val="95"/>
              </a:spcBef>
              <a:tabLst>
                <a:tab pos="752475" algn="l"/>
                <a:tab pos="2306320" algn="l"/>
                <a:tab pos="3388995" algn="l"/>
                <a:tab pos="5624195" algn="l"/>
                <a:tab pos="8602980" algn="l"/>
                <a:tab pos="11562715" algn="l"/>
              </a:tabLst>
            </a:pPr>
            <a:r>
              <a:rPr sz="4100" spc="-90" dirty="0">
                <a:solidFill>
                  <a:srgbClr val="3C6BA7"/>
                </a:solidFill>
                <a:latin typeface="Lucida Sans Unicode"/>
                <a:cs typeface="Lucida Sans Unicode"/>
              </a:rPr>
              <a:t>I</a:t>
            </a:r>
            <a:r>
              <a:rPr sz="4100" spc="5" dirty="0">
                <a:solidFill>
                  <a:srgbClr val="3C6BA7"/>
                </a:solidFill>
                <a:latin typeface="Lucida Sans Unicode"/>
                <a:cs typeface="Lucida Sans Unicode"/>
              </a:rPr>
              <a:t>t	</a:t>
            </a:r>
            <a:r>
              <a:rPr sz="4100" spc="535" dirty="0">
                <a:solidFill>
                  <a:srgbClr val="3C6BA7"/>
                </a:solidFill>
                <a:latin typeface="Lucida Sans Unicode"/>
                <a:cs typeface="Lucida Sans Unicode"/>
              </a:rPr>
              <a:t>a</a:t>
            </a:r>
            <a:r>
              <a:rPr sz="4100" spc="375" dirty="0">
                <a:solidFill>
                  <a:srgbClr val="3C6BA7"/>
                </a:solidFill>
                <a:latin typeface="Lucida Sans Unicode"/>
                <a:cs typeface="Lucida Sans Unicode"/>
              </a:rPr>
              <a:t>c</a:t>
            </a:r>
            <a:r>
              <a:rPr sz="4100" dirty="0">
                <a:solidFill>
                  <a:srgbClr val="3C6BA7"/>
                </a:solidFill>
                <a:latin typeface="Lucida Sans Unicode"/>
                <a:cs typeface="Lucida Sans Unicode"/>
              </a:rPr>
              <a:t>t</a:t>
            </a:r>
            <a:r>
              <a:rPr sz="4100" spc="114" dirty="0">
                <a:solidFill>
                  <a:srgbClr val="3C6BA7"/>
                </a:solidFill>
                <a:latin typeface="Lucida Sans Unicode"/>
                <a:cs typeface="Lucida Sans Unicode"/>
              </a:rPr>
              <a:t>s</a:t>
            </a:r>
            <a:r>
              <a:rPr sz="4100" dirty="0">
                <a:solidFill>
                  <a:srgbClr val="3C6BA7"/>
                </a:solidFill>
                <a:latin typeface="Lucida Sans Unicode"/>
                <a:cs typeface="Lucida Sans Unicode"/>
              </a:rPr>
              <a:t>	</a:t>
            </a:r>
            <a:r>
              <a:rPr sz="4100" spc="114" dirty="0">
                <a:solidFill>
                  <a:srgbClr val="3C6BA7"/>
                </a:solidFill>
                <a:latin typeface="Lucida Sans Unicode"/>
                <a:cs typeface="Lucida Sans Unicode"/>
              </a:rPr>
              <a:t>o</a:t>
            </a:r>
            <a:r>
              <a:rPr sz="4100" spc="140" dirty="0">
                <a:solidFill>
                  <a:srgbClr val="3C6BA7"/>
                </a:solidFill>
                <a:latin typeface="Lucida Sans Unicode"/>
                <a:cs typeface="Lucida Sans Unicode"/>
              </a:rPr>
              <a:t>n</a:t>
            </a:r>
            <a:r>
              <a:rPr sz="4100" dirty="0">
                <a:solidFill>
                  <a:srgbClr val="3C6BA7"/>
                </a:solidFill>
                <a:latin typeface="Lucida Sans Unicode"/>
                <a:cs typeface="Lucida Sans Unicode"/>
              </a:rPr>
              <a:t>	</a:t>
            </a:r>
            <a:r>
              <a:rPr sz="4100" spc="240" dirty="0">
                <a:solidFill>
                  <a:srgbClr val="3C6BA7"/>
                </a:solidFill>
                <a:latin typeface="Lucida Sans Unicode"/>
                <a:cs typeface="Lucida Sans Unicode"/>
              </a:rPr>
              <a:t>g</a:t>
            </a:r>
            <a:r>
              <a:rPr sz="4100" spc="-95" dirty="0">
                <a:solidFill>
                  <a:srgbClr val="3C6BA7"/>
                </a:solidFill>
                <a:latin typeface="Lucida Sans Unicode"/>
                <a:cs typeface="Lucida Sans Unicode"/>
              </a:rPr>
              <a:t>l</a:t>
            </a:r>
            <a:r>
              <a:rPr sz="4100" spc="535" dirty="0">
                <a:solidFill>
                  <a:srgbClr val="3C6BA7"/>
                </a:solidFill>
                <a:latin typeface="Lucida Sans Unicode"/>
                <a:cs typeface="Lucida Sans Unicode"/>
              </a:rPr>
              <a:t>a</a:t>
            </a:r>
            <a:r>
              <a:rPr sz="4100" spc="135" dirty="0">
                <a:solidFill>
                  <a:srgbClr val="3C6BA7"/>
                </a:solidFill>
                <a:latin typeface="Lucida Sans Unicode"/>
                <a:cs typeface="Lucida Sans Unicode"/>
              </a:rPr>
              <a:t>n</a:t>
            </a:r>
            <a:r>
              <a:rPr sz="4100" spc="215" dirty="0">
                <a:solidFill>
                  <a:srgbClr val="3C6BA7"/>
                </a:solidFill>
                <a:latin typeface="Lucida Sans Unicode"/>
                <a:cs typeface="Lucida Sans Unicode"/>
              </a:rPr>
              <a:t>d</a:t>
            </a:r>
            <a:r>
              <a:rPr sz="4100" spc="114" dirty="0">
                <a:solidFill>
                  <a:srgbClr val="3C6BA7"/>
                </a:solidFill>
                <a:latin typeface="Lucida Sans Unicode"/>
                <a:cs typeface="Lucida Sans Unicode"/>
              </a:rPr>
              <a:t>s</a:t>
            </a:r>
            <a:r>
              <a:rPr sz="4100" dirty="0">
                <a:solidFill>
                  <a:srgbClr val="3C6BA7"/>
                </a:solidFill>
                <a:latin typeface="Lucida Sans Unicode"/>
                <a:cs typeface="Lucida Sans Unicode"/>
              </a:rPr>
              <a:t>	</a:t>
            </a:r>
            <a:r>
              <a:rPr sz="4100" spc="885" dirty="0">
                <a:solidFill>
                  <a:srgbClr val="3C6BA7"/>
                </a:solidFill>
                <a:latin typeface="Lucida Sans Unicode"/>
                <a:cs typeface="Lucida Sans Unicode"/>
              </a:rPr>
              <a:t>(</a:t>
            </a:r>
            <a:r>
              <a:rPr sz="4100" spc="355" dirty="0">
                <a:solidFill>
                  <a:srgbClr val="3C6BA7"/>
                </a:solidFill>
                <a:latin typeface="Lucida Sans Unicode"/>
                <a:cs typeface="Lucida Sans Unicode"/>
              </a:rPr>
              <a:t>C</a:t>
            </a:r>
            <a:r>
              <a:rPr sz="4100" spc="260" dirty="0">
                <a:solidFill>
                  <a:srgbClr val="3C6BA7"/>
                </a:solidFill>
                <a:latin typeface="Lucida Sans Unicode"/>
                <a:cs typeface="Lucida Sans Unicode"/>
              </a:rPr>
              <a:t>e</a:t>
            </a:r>
            <a:r>
              <a:rPr sz="4100" spc="-95" dirty="0">
                <a:solidFill>
                  <a:srgbClr val="3C6BA7"/>
                </a:solidFill>
                <a:latin typeface="Lucida Sans Unicode"/>
                <a:cs typeface="Lucida Sans Unicode"/>
              </a:rPr>
              <a:t>r</a:t>
            </a:r>
            <a:r>
              <a:rPr sz="4100" spc="254" dirty="0">
                <a:solidFill>
                  <a:srgbClr val="3C6BA7"/>
                </a:solidFill>
                <a:latin typeface="Lucida Sans Unicode"/>
                <a:cs typeface="Lucida Sans Unicode"/>
              </a:rPr>
              <a:t>v</a:t>
            </a:r>
            <a:r>
              <a:rPr sz="4100" spc="-95" dirty="0">
                <a:solidFill>
                  <a:srgbClr val="3C6BA7"/>
                </a:solidFill>
                <a:latin typeface="Lucida Sans Unicode"/>
                <a:cs typeface="Lucida Sans Unicode"/>
              </a:rPr>
              <a:t>i</a:t>
            </a:r>
            <a:r>
              <a:rPr sz="4100" spc="375" dirty="0">
                <a:solidFill>
                  <a:srgbClr val="3C6BA7"/>
                </a:solidFill>
                <a:latin typeface="Lucida Sans Unicode"/>
                <a:cs typeface="Lucida Sans Unicode"/>
              </a:rPr>
              <a:t>c</a:t>
            </a:r>
            <a:r>
              <a:rPr sz="4100" spc="535" dirty="0">
                <a:solidFill>
                  <a:srgbClr val="3C6BA7"/>
                </a:solidFill>
                <a:latin typeface="Lucida Sans Unicode"/>
                <a:cs typeface="Lucida Sans Unicode"/>
              </a:rPr>
              <a:t>a</a:t>
            </a:r>
            <a:r>
              <a:rPr sz="4100" spc="-95" dirty="0">
                <a:solidFill>
                  <a:srgbClr val="3C6BA7"/>
                </a:solidFill>
                <a:latin typeface="Lucida Sans Unicode"/>
                <a:cs typeface="Lucida Sans Unicode"/>
              </a:rPr>
              <a:t>l</a:t>
            </a:r>
            <a:r>
              <a:rPr sz="4100" spc="-465" dirty="0">
                <a:solidFill>
                  <a:srgbClr val="3C6BA7"/>
                </a:solidFill>
                <a:latin typeface="Lucida Sans Unicode"/>
                <a:cs typeface="Lucida Sans Unicode"/>
              </a:rPr>
              <a:t>,</a:t>
            </a:r>
            <a:r>
              <a:rPr sz="4100" dirty="0">
                <a:solidFill>
                  <a:srgbClr val="3C6BA7"/>
                </a:solidFill>
                <a:latin typeface="Lucida Sans Unicode"/>
                <a:cs typeface="Lucida Sans Unicode"/>
              </a:rPr>
              <a:t>	</a:t>
            </a:r>
            <a:r>
              <a:rPr sz="4100" spc="215" dirty="0">
                <a:solidFill>
                  <a:srgbClr val="3C6BA7"/>
                </a:solidFill>
                <a:latin typeface="Lucida Sans Unicode"/>
                <a:cs typeface="Lucida Sans Unicode"/>
              </a:rPr>
              <a:t>p</a:t>
            </a:r>
            <a:r>
              <a:rPr sz="4100" spc="-95" dirty="0">
                <a:solidFill>
                  <a:srgbClr val="3C6BA7"/>
                </a:solidFill>
                <a:latin typeface="Lucida Sans Unicode"/>
                <a:cs typeface="Lucida Sans Unicode"/>
              </a:rPr>
              <a:t>r</a:t>
            </a:r>
            <a:r>
              <a:rPr sz="4100" spc="114" dirty="0">
                <a:solidFill>
                  <a:srgbClr val="3C6BA7"/>
                </a:solidFill>
                <a:latin typeface="Lucida Sans Unicode"/>
                <a:cs typeface="Lucida Sans Unicode"/>
              </a:rPr>
              <a:t>o</a:t>
            </a:r>
            <a:r>
              <a:rPr sz="4100" spc="110" dirty="0">
                <a:solidFill>
                  <a:srgbClr val="3C6BA7"/>
                </a:solidFill>
                <a:latin typeface="Lucida Sans Unicode"/>
                <a:cs typeface="Lucida Sans Unicode"/>
              </a:rPr>
              <a:t>s</a:t>
            </a:r>
            <a:r>
              <a:rPr sz="4100" dirty="0">
                <a:solidFill>
                  <a:srgbClr val="3C6BA7"/>
                </a:solidFill>
                <a:latin typeface="Lucida Sans Unicode"/>
                <a:cs typeface="Lucida Sans Unicode"/>
              </a:rPr>
              <a:t>t</a:t>
            </a:r>
            <a:r>
              <a:rPr sz="4100" spc="-95" dirty="0">
                <a:solidFill>
                  <a:srgbClr val="3C6BA7"/>
                </a:solidFill>
                <a:latin typeface="Lucida Sans Unicode"/>
                <a:cs typeface="Lucida Sans Unicode"/>
              </a:rPr>
              <a:t>r</a:t>
            </a:r>
            <a:r>
              <a:rPr sz="4100" spc="535" dirty="0">
                <a:solidFill>
                  <a:srgbClr val="3C6BA7"/>
                </a:solidFill>
                <a:latin typeface="Lucida Sans Unicode"/>
                <a:cs typeface="Lucida Sans Unicode"/>
              </a:rPr>
              <a:t>a</a:t>
            </a:r>
            <a:r>
              <a:rPr sz="4100" dirty="0">
                <a:solidFill>
                  <a:srgbClr val="3C6BA7"/>
                </a:solidFill>
                <a:latin typeface="Lucida Sans Unicode"/>
                <a:cs typeface="Lucida Sans Unicode"/>
              </a:rPr>
              <a:t>t</a:t>
            </a:r>
            <a:r>
              <a:rPr sz="4100" spc="260" dirty="0">
                <a:solidFill>
                  <a:srgbClr val="3C6BA7"/>
                </a:solidFill>
                <a:latin typeface="Lucida Sans Unicode"/>
                <a:cs typeface="Lucida Sans Unicode"/>
              </a:rPr>
              <a:t>e</a:t>
            </a:r>
            <a:r>
              <a:rPr sz="4100" spc="-465" dirty="0">
                <a:solidFill>
                  <a:srgbClr val="3C6BA7"/>
                </a:solidFill>
                <a:latin typeface="Lucida Sans Unicode"/>
                <a:cs typeface="Lucida Sans Unicode"/>
              </a:rPr>
              <a:t>,</a:t>
            </a:r>
            <a:r>
              <a:rPr sz="4100" dirty="0">
                <a:solidFill>
                  <a:srgbClr val="3C6BA7"/>
                </a:solidFill>
                <a:latin typeface="Lucida Sans Unicode"/>
                <a:cs typeface="Lucida Sans Unicode"/>
              </a:rPr>
              <a:t>	t</a:t>
            </a:r>
            <a:r>
              <a:rPr sz="4100" spc="260" dirty="0">
                <a:solidFill>
                  <a:srgbClr val="3C6BA7"/>
                </a:solidFill>
                <a:latin typeface="Lucida Sans Unicode"/>
                <a:cs typeface="Lucida Sans Unicode"/>
              </a:rPr>
              <a:t>e</a:t>
            </a:r>
            <a:r>
              <a:rPr sz="4100" spc="110" dirty="0">
                <a:solidFill>
                  <a:srgbClr val="3C6BA7"/>
                </a:solidFill>
                <a:latin typeface="Lucida Sans Unicode"/>
                <a:cs typeface="Lucida Sans Unicode"/>
              </a:rPr>
              <a:t>s</a:t>
            </a:r>
            <a:r>
              <a:rPr sz="4100" dirty="0">
                <a:solidFill>
                  <a:srgbClr val="3C6BA7"/>
                </a:solidFill>
                <a:latin typeface="Lucida Sans Unicode"/>
                <a:cs typeface="Lucida Sans Unicode"/>
              </a:rPr>
              <a:t>t</a:t>
            </a:r>
            <a:r>
              <a:rPr sz="4100" spc="260" dirty="0">
                <a:solidFill>
                  <a:srgbClr val="3C6BA7"/>
                </a:solidFill>
                <a:latin typeface="Lucida Sans Unicode"/>
                <a:cs typeface="Lucida Sans Unicode"/>
              </a:rPr>
              <a:t>e</a:t>
            </a:r>
            <a:r>
              <a:rPr sz="4100" spc="110" dirty="0">
                <a:solidFill>
                  <a:srgbClr val="3C6BA7"/>
                </a:solidFill>
                <a:latin typeface="Lucida Sans Unicode"/>
                <a:cs typeface="Lucida Sans Unicode"/>
              </a:rPr>
              <a:t>s</a:t>
            </a:r>
            <a:r>
              <a:rPr sz="4100" spc="-465" dirty="0">
                <a:solidFill>
                  <a:srgbClr val="3C6BA7"/>
                </a:solidFill>
                <a:latin typeface="Lucida Sans Unicode"/>
                <a:cs typeface="Lucida Sans Unicode"/>
              </a:rPr>
              <a:t>,  </a:t>
            </a:r>
            <a:r>
              <a:rPr sz="4100" spc="55" dirty="0">
                <a:solidFill>
                  <a:srgbClr val="3C6BA7"/>
                </a:solidFill>
                <a:latin typeface="Lucida Sans Unicode"/>
                <a:cs typeface="Lucida Sans Unicode"/>
              </a:rPr>
              <a:t>parotid,</a:t>
            </a:r>
            <a:r>
              <a:rPr sz="4100" spc="-65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100" spc="155" dirty="0">
                <a:solidFill>
                  <a:srgbClr val="3C6BA7"/>
                </a:solidFill>
                <a:latin typeface="Lucida Sans Unicode"/>
                <a:cs typeface="Lucida Sans Unicode"/>
              </a:rPr>
              <a:t>axillary)</a:t>
            </a:r>
            <a:endParaRPr sz="4100">
              <a:latin typeface="Lucida Sans Unicode"/>
              <a:cs typeface="Lucida Sans Unicode"/>
            </a:endParaRPr>
          </a:p>
          <a:p>
            <a:pPr marL="12700" marR="11536045">
              <a:lnSpc>
                <a:spcPct val="117600"/>
              </a:lnSpc>
            </a:pPr>
            <a:r>
              <a:rPr sz="4100" spc="-265" dirty="0">
                <a:solidFill>
                  <a:srgbClr val="3C6BA7"/>
                </a:solidFill>
                <a:latin typeface="Lucida Sans Unicode"/>
                <a:cs typeface="Lucida Sans Unicode"/>
              </a:rPr>
              <a:t>T</a:t>
            </a:r>
            <a:r>
              <a:rPr sz="4100" spc="135" dirty="0">
                <a:solidFill>
                  <a:srgbClr val="3C6BA7"/>
                </a:solidFill>
                <a:latin typeface="Lucida Sans Unicode"/>
                <a:cs typeface="Lucida Sans Unicode"/>
              </a:rPr>
              <a:t>h</a:t>
            </a:r>
            <a:r>
              <a:rPr sz="4100" spc="-95" dirty="0">
                <a:solidFill>
                  <a:srgbClr val="3C6BA7"/>
                </a:solidFill>
                <a:latin typeface="Lucida Sans Unicode"/>
                <a:cs typeface="Lucida Sans Unicode"/>
              </a:rPr>
              <a:t>r</a:t>
            </a:r>
            <a:r>
              <a:rPr sz="4100" spc="114" dirty="0">
                <a:solidFill>
                  <a:srgbClr val="3C6BA7"/>
                </a:solidFill>
                <a:latin typeface="Lucida Sans Unicode"/>
                <a:cs typeface="Lucida Sans Unicode"/>
              </a:rPr>
              <a:t>o</a:t>
            </a:r>
            <a:r>
              <a:rPr sz="4100" spc="535" dirty="0">
                <a:solidFill>
                  <a:srgbClr val="3C6BA7"/>
                </a:solidFill>
                <a:latin typeface="Lucida Sans Unicode"/>
                <a:cs typeface="Lucida Sans Unicode"/>
              </a:rPr>
              <a:t>a</a:t>
            </a:r>
            <a:r>
              <a:rPr sz="4100" spc="5" dirty="0">
                <a:solidFill>
                  <a:srgbClr val="3C6BA7"/>
                </a:solidFill>
                <a:latin typeface="Lucida Sans Unicode"/>
                <a:cs typeface="Lucida Sans Unicode"/>
              </a:rPr>
              <a:t>t  </a:t>
            </a:r>
            <a:r>
              <a:rPr sz="4100" spc="120" dirty="0">
                <a:solidFill>
                  <a:srgbClr val="3C6BA7"/>
                </a:solidFill>
                <a:latin typeface="Lucida Sans Unicode"/>
                <a:cs typeface="Lucida Sans Unicode"/>
              </a:rPr>
              <a:t>Heart</a:t>
            </a:r>
            <a:endParaRPr sz="4100">
              <a:latin typeface="Lucida Sans Unicode"/>
              <a:cs typeface="Lucida Sans Unicode"/>
            </a:endParaRPr>
          </a:p>
          <a:p>
            <a:pPr marL="12700" marR="9676130">
              <a:lnSpc>
                <a:spcPct val="117600"/>
              </a:lnSpc>
            </a:pPr>
            <a:r>
              <a:rPr sz="4100" spc="120" dirty="0">
                <a:solidFill>
                  <a:srgbClr val="3C6BA7"/>
                </a:solidFill>
                <a:latin typeface="Lucida Sans Unicode"/>
                <a:cs typeface="Lucida Sans Unicode"/>
              </a:rPr>
              <a:t>Blood</a:t>
            </a:r>
            <a:r>
              <a:rPr sz="4100" spc="-125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100" spc="145" dirty="0">
                <a:solidFill>
                  <a:srgbClr val="3C6BA7"/>
                </a:solidFill>
                <a:latin typeface="Lucida Sans Unicode"/>
                <a:cs typeface="Lucida Sans Unicode"/>
              </a:rPr>
              <a:t>vessels </a:t>
            </a:r>
            <a:r>
              <a:rPr sz="4100" spc="-1285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100" spc="125" dirty="0">
                <a:solidFill>
                  <a:srgbClr val="3C6BA7"/>
                </a:solidFill>
                <a:latin typeface="Lucida Sans Unicode"/>
                <a:cs typeface="Lucida Sans Unicode"/>
              </a:rPr>
              <a:t>Nerves </a:t>
            </a:r>
            <a:r>
              <a:rPr sz="4100" spc="130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100" spc="5" dirty="0">
                <a:solidFill>
                  <a:srgbClr val="3C6BA7"/>
                </a:solidFill>
                <a:latin typeface="Lucida Sans Unicode"/>
                <a:cs typeface="Lucida Sans Unicode"/>
              </a:rPr>
              <a:t>Nutrition </a:t>
            </a:r>
            <a:r>
              <a:rPr sz="4100" spc="10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100" spc="95" dirty="0">
                <a:solidFill>
                  <a:srgbClr val="3C6BA7"/>
                </a:solidFill>
                <a:latin typeface="Lucida Sans Unicode"/>
                <a:cs typeface="Lucida Sans Unicode"/>
              </a:rPr>
              <a:t>Mind</a:t>
            </a:r>
            <a:endParaRPr sz="4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4100" spc="165" dirty="0">
                <a:solidFill>
                  <a:srgbClr val="3C6BA7"/>
                </a:solidFill>
                <a:latin typeface="Lucida Sans Unicode"/>
                <a:cs typeface="Lucida Sans Unicode"/>
              </a:rPr>
              <a:t>Mucous</a:t>
            </a:r>
            <a:r>
              <a:rPr sz="4100" spc="-80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100" spc="40" dirty="0">
                <a:solidFill>
                  <a:srgbClr val="3C6BA7"/>
                </a:solidFill>
                <a:latin typeface="Lucida Sans Unicode"/>
                <a:cs typeface="Lucida Sans Unicode"/>
              </a:rPr>
              <a:t>lining</a:t>
            </a:r>
            <a:r>
              <a:rPr sz="4100" spc="-80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100" spc="-10" dirty="0">
                <a:solidFill>
                  <a:srgbClr val="3C6BA7"/>
                </a:solidFill>
                <a:latin typeface="Lucida Sans Unicode"/>
                <a:cs typeface="Lucida Sans Unicode"/>
              </a:rPr>
              <a:t>of</a:t>
            </a:r>
            <a:r>
              <a:rPr sz="4100" spc="-75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100" spc="-114" dirty="0">
                <a:solidFill>
                  <a:srgbClr val="3C6BA7"/>
                </a:solidFill>
                <a:latin typeface="Lucida Sans Unicode"/>
                <a:cs typeface="Lucida Sans Unicode"/>
              </a:rPr>
              <a:t>GIT.</a:t>
            </a:r>
            <a:endParaRPr sz="41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354" y="882048"/>
            <a:ext cx="17733645" cy="1023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16060" algn="l"/>
              </a:tabLst>
            </a:pPr>
            <a:r>
              <a:rPr sz="6550" spc="-50" dirty="0">
                <a:latin typeface="Times New Roman"/>
                <a:cs typeface="Times New Roman"/>
              </a:rPr>
              <a:t>PATHOGENESIS-</a:t>
            </a:r>
            <a:r>
              <a:rPr sz="6550" spc="110" dirty="0">
                <a:latin typeface="Times New Roman"/>
                <a:cs typeface="Times New Roman"/>
              </a:rPr>
              <a:t> </a:t>
            </a:r>
            <a:r>
              <a:rPr sz="6550" spc="310" dirty="0">
                <a:latin typeface="Times New Roman"/>
                <a:cs typeface="Times New Roman"/>
              </a:rPr>
              <a:t>it</a:t>
            </a:r>
            <a:r>
              <a:rPr sz="6550" spc="110" dirty="0">
                <a:latin typeface="Times New Roman"/>
                <a:cs typeface="Times New Roman"/>
              </a:rPr>
              <a:t> </a:t>
            </a:r>
            <a:r>
              <a:rPr sz="6550" spc="340" dirty="0">
                <a:latin typeface="Times New Roman"/>
                <a:cs typeface="Times New Roman"/>
              </a:rPr>
              <a:t>is	</a:t>
            </a:r>
            <a:r>
              <a:rPr sz="6550" spc="215" dirty="0">
                <a:latin typeface="Times New Roman"/>
                <a:cs typeface="Times New Roman"/>
              </a:rPr>
              <a:t>cardiovascular</a:t>
            </a:r>
            <a:r>
              <a:rPr sz="6550" spc="65" dirty="0">
                <a:latin typeface="Times New Roman"/>
                <a:cs typeface="Times New Roman"/>
              </a:rPr>
              <a:t> </a:t>
            </a:r>
            <a:r>
              <a:rPr sz="6550" spc="220" dirty="0">
                <a:latin typeface="Times New Roman"/>
                <a:cs typeface="Times New Roman"/>
              </a:rPr>
              <a:t>poison.</a:t>
            </a:r>
            <a:endParaRPr sz="655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5936" y="3232597"/>
            <a:ext cx="203216" cy="2032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5936" y="3984497"/>
            <a:ext cx="203216" cy="2032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5936" y="5488298"/>
            <a:ext cx="203216" cy="20321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937141" y="2871035"/>
            <a:ext cx="15199360" cy="528891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4250" spc="155" dirty="0">
                <a:solidFill>
                  <a:srgbClr val="3C6BA7"/>
                </a:solidFill>
                <a:latin typeface="Lucida Sans Unicode"/>
                <a:cs typeface="Lucida Sans Unicode"/>
              </a:rPr>
              <a:t>Produces</a:t>
            </a:r>
            <a:r>
              <a:rPr sz="4250" spc="-65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50" spc="180" dirty="0">
                <a:solidFill>
                  <a:srgbClr val="3C6BA7"/>
                </a:solidFill>
                <a:latin typeface="Lucida Sans Unicode"/>
                <a:cs typeface="Lucida Sans Unicode"/>
              </a:rPr>
              <a:t>degenerative</a:t>
            </a:r>
            <a:r>
              <a:rPr sz="4250" spc="-60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50" spc="175" dirty="0">
                <a:solidFill>
                  <a:srgbClr val="3C6BA7"/>
                </a:solidFill>
                <a:latin typeface="Lucida Sans Unicode"/>
                <a:cs typeface="Lucida Sans Unicode"/>
              </a:rPr>
              <a:t>changes.</a:t>
            </a:r>
            <a:endParaRPr sz="4250">
              <a:latin typeface="Lucida Sans Unicode"/>
              <a:cs typeface="Lucida Sans Unicode"/>
            </a:endParaRPr>
          </a:p>
          <a:p>
            <a:pPr marL="12700" marR="5080">
              <a:lnSpc>
                <a:spcPct val="116100"/>
              </a:lnSpc>
              <a:tabLst>
                <a:tab pos="831850" algn="l"/>
              </a:tabLst>
            </a:pPr>
            <a:r>
              <a:rPr sz="4250" spc="15" dirty="0">
                <a:solidFill>
                  <a:srgbClr val="3C6BA7"/>
                </a:solidFill>
                <a:latin typeface="Lucida Sans Unicode"/>
                <a:cs typeface="Lucida Sans Unicode"/>
              </a:rPr>
              <a:t>In</a:t>
            </a:r>
            <a:r>
              <a:rPr sz="4250" spc="-60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50" spc="85" dirty="0">
                <a:solidFill>
                  <a:srgbClr val="3C6BA7"/>
                </a:solidFill>
                <a:latin typeface="Lucida Sans Unicode"/>
                <a:cs typeface="Lucida Sans Unicode"/>
              </a:rPr>
              <a:t>infants/children</a:t>
            </a:r>
            <a:r>
              <a:rPr sz="4250" spc="-60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50" spc="105" dirty="0">
                <a:solidFill>
                  <a:srgbClr val="3C6BA7"/>
                </a:solidFill>
                <a:latin typeface="Lucida Sans Unicode"/>
                <a:cs typeface="Lucida Sans Unicode"/>
              </a:rPr>
              <a:t>there</a:t>
            </a:r>
            <a:r>
              <a:rPr sz="4250" spc="-60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50" dirty="0">
                <a:solidFill>
                  <a:srgbClr val="3C6BA7"/>
                </a:solidFill>
                <a:latin typeface="Lucida Sans Unicode"/>
                <a:cs typeface="Lucida Sans Unicode"/>
              </a:rPr>
              <a:t>is</a:t>
            </a:r>
            <a:r>
              <a:rPr sz="4250" spc="-60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50" spc="155" dirty="0">
                <a:solidFill>
                  <a:srgbClr val="3C6BA7"/>
                </a:solidFill>
                <a:latin typeface="Lucida Sans Unicode"/>
                <a:cs typeface="Lucida Sans Unicode"/>
              </a:rPr>
              <a:t>inflammation</a:t>
            </a:r>
            <a:r>
              <a:rPr sz="4250" spc="-60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50" spc="-75" dirty="0">
                <a:solidFill>
                  <a:srgbClr val="3C6BA7"/>
                </a:solidFill>
                <a:latin typeface="Lucida Sans Unicode"/>
                <a:cs typeface="Lucida Sans Unicode"/>
              </a:rPr>
              <a:t>&amp;</a:t>
            </a:r>
            <a:r>
              <a:rPr sz="4250" spc="-60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50" spc="120" dirty="0">
                <a:solidFill>
                  <a:srgbClr val="3C6BA7"/>
                </a:solidFill>
                <a:latin typeface="Lucida Sans Unicode"/>
                <a:cs typeface="Lucida Sans Unicode"/>
              </a:rPr>
              <a:t>hypertrophy </a:t>
            </a:r>
            <a:r>
              <a:rPr sz="4250" spc="-1330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50" spc="10" dirty="0">
                <a:solidFill>
                  <a:srgbClr val="3C6BA7"/>
                </a:solidFill>
                <a:latin typeface="Lucida Sans Unicode"/>
                <a:cs typeface="Lucida Sans Unicode"/>
              </a:rPr>
              <a:t>in	</a:t>
            </a:r>
            <a:r>
              <a:rPr sz="4250" spc="160" dirty="0">
                <a:solidFill>
                  <a:srgbClr val="3C6BA7"/>
                </a:solidFill>
                <a:latin typeface="Lucida Sans Unicode"/>
                <a:cs typeface="Lucida Sans Unicode"/>
              </a:rPr>
              <a:t>glandular</a:t>
            </a:r>
            <a:r>
              <a:rPr sz="4250" spc="-70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50" spc="120" dirty="0">
                <a:solidFill>
                  <a:srgbClr val="3C6BA7"/>
                </a:solidFill>
                <a:latin typeface="Lucida Sans Unicode"/>
                <a:cs typeface="Lucida Sans Unicode"/>
              </a:rPr>
              <a:t>system.</a:t>
            </a:r>
            <a:endParaRPr sz="4250">
              <a:latin typeface="Lucida Sans Unicode"/>
              <a:cs typeface="Lucida Sans Unicode"/>
            </a:endParaRPr>
          </a:p>
          <a:p>
            <a:pPr marL="12700" marR="247650">
              <a:lnSpc>
                <a:spcPct val="116100"/>
              </a:lnSpc>
            </a:pPr>
            <a:r>
              <a:rPr sz="4250" spc="15" dirty="0">
                <a:solidFill>
                  <a:srgbClr val="3C6BA7"/>
                </a:solidFill>
                <a:latin typeface="Lucida Sans Unicode"/>
                <a:cs typeface="Lucida Sans Unicode"/>
              </a:rPr>
              <a:t>In</a:t>
            </a:r>
            <a:r>
              <a:rPr sz="4250" spc="-70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50" spc="70" dirty="0">
                <a:solidFill>
                  <a:srgbClr val="3C6BA7"/>
                </a:solidFill>
                <a:latin typeface="Lucida Sans Unicode"/>
                <a:cs typeface="Lucida Sans Unicode"/>
              </a:rPr>
              <a:t>old</a:t>
            </a:r>
            <a:r>
              <a:rPr sz="4250" spc="-65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50" spc="345" dirty="0">
                <a:solidFill>
                  <a:srgbClr val="3C6BA7"/>
                </a:solidFill>
                <a:latin typeface="Lucida Sans Unicode"/>
                <a:cs typeface="Lucida Sans Unicode"/>
              </a:rPr>
              <a:t>age</a:t>
            </a:r>
            <a:r>
              <a:rPr sz="4250" spc="-65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50" spc="-55" dirty="0">
                <a:solidFill>
                  <a:srgbClr val="3C6BA7"/>
                </a:solidFill>
                <a:latin typeface="Lucida Sans Unicode"/>
                <a:cs typeface="Lucida Sans Unicode"/>
              </a:rPr>
              <a:t>it</a:t>
            </a:r>
            <a:r>
              <a:rPr sz="4250" spc="-65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50" spc="254" dirty="0">
                <a:solidFill>
                  <a:srgbClr val="3C6BA7"/>
                </a:solidFill>
                <a:latin typeface="Lucida Sans Unicode"/>
                <a:cs typeface="Lucida Sans Unicode"/>
              </a:rPr>
              <a:t>acts</a:t>
            </a:r>
            <a:r>
              <a:rPr sz="4250" spc="-65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50" spc="114" dirty="0">
                <a:solidFill>
                  <a:srgbClr val="3C6BA7"/>
                </a:solidFill>
                <a:latin typeface="Lucida Sans Unicode"/>
                <a:cs typeface="Lucida Sans Unicode"/>
              </a:rPr>
              <a:t>on</a:t>
            </a:r>
            <a:r>
              <a:rPr sz="4250" spc="-65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50" spc="190" dirty="0">
                <a:solidFill>
                  <a:srgbClr val="3C6BA7"/>
                </a:solidFill>
                <a:latin typeface="Lucida Sans Unicode"/>
                <a:cs typeface="Lucida Sans Unicode"/>
              </a:rPr>
              <a:t>muscular</a:t>
            </a:r>
            <a:r>
              <a:rPr sz="4250" spc="-65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50" spc="254" dirty="0">
                <a:solidFill>
                  <a:srgbClr val="3C6BA7"/>
                </a:solidFill>
                <a:latin typeface="Lucida Sans Unicode"/>
                <a:cs typeface="Lucida Sans Unicode"/>
              </a:rPr>
              <a:t>coat</a:t>
            </a:r>
            <a:r>
              <a:rPr sz="4250" spc="-65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50" spc="-20" dirty="0">
                <a:solidFill>
                  <a:srgbClr val="3C6BA7"/>
                </a:solidFill>
                <a:latin typeface="Lucida Sans Unicode"/>
                <a:cs typeface="Lucida Sans Unicode"/>
              </a:rPr>
              <a:t>of</a:t>
            </a:r>
            <a:r>
              <a:rPr sz="4250" spc="-65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50" spc="160" dirty="0">
                <a:solidFill>
                  <a:srgbClr val="3C6BA7"/>
                </a:solidFill>
                <a:latin typeface="Lucida Sans Unicode"/>
                <a:cs typeface="Lucida Sans Unicode"/>
              </a:rPr>
              <a:t>heart</a:t>
            </a:r>
            <a:r>
              <a:rPr sz="4250" spc="-65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50" spc="295" dirty="0">
                <a:solidFill>
                  <a:srgbClr val="3C6BA7"/>
                </a:solidFill>
                <a:latin typeface="Lucida Sans Unicode"/>
                <a:cs typeface="Lucida Sans Unicode"/>
              </a:rPr>
              <a:t>and</a:t>
            </a:r>
            <a:r>
              <a:rPr sz="4250" spc="-65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50" spc="105" dirty="0">
                <a:solidFill>
                  <a:srgbClr val="3C6BA7"/>
                </a:solidFill>
                <a:latin typeface="Lucida Sans Unicode"/>
                <a:cs typeface="Lucida Sans Unicode"/>
              </a:rPr>
              <a:t>blood </a:t>
            </a:r>
            <a:r>
              <a:rPr sz="4250" spc="-1330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50" spc="140" dirty="0">
                <a:solidFill>
                  <a:srgbClr val="3C6BA7"/>
                </a:solidFill>
                <a:latin typeface="Lucida Sans Unicode"/>
                <a:cs typeface="Lucida Sans Unicode"/>
              </a:rPr>
              <a:t>vessels</a:t>
            </a:r>
            <a:r>
              <a:rPr sz="4250" spc="-75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50" spc="160" dirty="0">
                <a:solidFill>
                  <a:srgbClr val="3C6BA7"/>
                </a:solidFill>
                <a:latin typeface="Lucida Sans Unicode"/>
                <a:cs typeface="Lucida Sans Unicode"/>
              </a:rPr>
              <a:t>produces</a:t>
            </a:r>
            <a:r>
              <a:rPr sz="4250" spc="-70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50" spc="20" dirty="0">
                <a:solidFill>
                  <a:srgbClr val="3C6BA7"/>
                </a:solidFill>
                <a:latin typeface="Lucida Sans Unicode"/>
                <a:cs typeface="Lucida Sans Unicode"/>
              </a:rPr>
              <a:t>ARTERIOSCLEROSIS</a:t>
            </a:r>
            <a:r>
              <a:rPr sz="4250" spc="-70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50" spc="295" dirty="0">
                <a:solidFill>
                  <a:srgbClr val="3C6BA7"/>
                </a:solidFill>
                <a:latin typeface="Lucida Sans Unicode"/>
                <a:cs typeface="Lucida Sans Unicode"/>
              </a:rPr>
              <a:t>and</a:t>
            </a:r>
            <a:r>
              <a:rPr sz="4250" spc="-70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50" spc="90" dirty="0">
                <a:solidFill>
                  <a:srgbClr val="3C6BA7"/>
                </a:solidFill>
                <a:latin typeface="Lucida Sans Unicode"/>
                <a:cs typeface="Lucida Sans Unicode"/>
              </a:rPr>
              <a:t>thickening</a:t>
            </a:r>
            <a:r>
              <a:rPr sz="4250" spc="-70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50" spc="-20" dirty="0">
                <a:solidFill>
                  <a:srgbClr val="3C6BA7"/>
                </a:solidFill>
                <a:latin typeface="Lucida Sans Unicode"/>
                <a:cs typeface="Lucida Sans Unicode"/>
              </a:rPr>
              <a:t>of </a:t>
            </a:r>
            <a:r>
              <a:rPr sz="4250" spc="-1330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50" spc="140" dirty="0">
                <a:solidFill>
                  <a:srgbClr val="3C6BA7"/>
                </a:solidFill>
                <a:latin typeface="Lucida Sans Unicode"/>
                <a:cs typeface="Lucida Sans Unicode"/>
              </a:rPr>
              <a:t>wall </a:t>
            </a:r>
            <a:r>
              <a:rPr sz="4250" spc="-20" dirty="0">
                <a:solidFill>
                  <a:srgbClr val="3C6BA7"/>
                </a:solidFill>
                <a:latin typeface="Lucida Sans Unicode"/>
                <a:cs typeface="Lucida Sans Unicode"/>
              </a:rPr>
              <a:t>of </a:t>
            </a:r>
            <a:r>
              <a:rPr sz="4250" spc="105" dirty="0">
                <a:solidFill>
                  <a:srgbClr val="3C6BA7"/>
                </a:solidFill>
                <a:latin typeface="Lucida Sans Unicode"/>
                <a:cs typeface="Lucida Sans Unicode"/>
              </a:rPr>
              <a:t>blood </a:t>
            </a:r>
            <a:r>
              <a:rPr sz="4250" spc="140" dirty="0">
                <a:solidFill>
                  <a:srgbClr val="3C6BA7"/>
                </a:solidFill>
                <a:latin typeface="Lucida Sans Unicode"/>
                <a:cs typeface="Lucida Sans Unicode"/>
              </a:rPr>
              <a:t>vessels </a:t>
            </a:r>
            <a:r>
              <a:rPr sz="4250" spc="150" dirty="0">
                <a:solidFill>
                  <a:srgbClr val="3C6BA7"/>
                </a:solidFill>
                <a:latin typeface="Lucida Sans Unicode"/>
                <a:cs typeface="Lucida Sans Unicode"/>
              </a:rPr>
              <a:t>which </a:t>
            </a:r>
            <a:r>
              <a:rPr sz="4250" spc="175" dirty="0">
                <a:solidFill>
                  <a:srgbClr val="3C6BA7"/>
                </a:solidFill>
                <a:latin typeface="Lucida Sans Unicode"/>
                <a:cs typeface="Lucida Sans Unicode"/>
              </a:rPr>
              <a:t>increases </a:t>
            </a:r>
            <a:r>
              <a:rPr sz="4250" spc="125" dirty="0">
                <a:solidFill>
                  <a:srgbClr val="3C6BA7"/>
                </a:solidFill>
                <a:latin typeface="Lucida Sans Unicode"/>
                <a:cs typeface="Lucida Sans Unicode"/>
              </a:rPr>
              <a:t>the </a:t>
            </a:r>
            <a:r>
              <a:rPr sz="4250" spc="105" dirty="0">
                <a:solidFill>
                  <a:srgbClr val="3C6BA7"/>
                </a:solidFill>
                <a:latin typeface="Lucida Sans Unicode"/>
                <a:cs typeface="Lucida Sans Unicode"/>
              </a:rPr>
              <a:t>blood </a:t>
            </a:r>
            <a:r>
              <a:rPr sz="4250" spc="110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50" spc="105" dirty="0">
                <a:solidFill>
                  <a:srgbClr val="3C6BA7"/>
                </a:solidFill>
                <a:latin typeface="Lucida Sans Unicode"/>
                <a:cs typeface="Lucida Sans Unicode"/>
              </a:rPr>
              <a:t>pressure</a:t>
            </a:r>
            <a:r>
              <a:rPr sz="4250" spc="-70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50" spc="10" dirty="0">
                <a:solidFill>
                  <a:srgbClr val="3C6BA7"/>
                </a:solidFill>
                <a:latin typeface="Lucida Sans Unicode"/>
                <a:cs typeface="Lucida Sans Unicode"/>
              </a:rPr>
              <a:t>in</a:t>
            </a:r>
            <a:r>
              <a:rPr sz="4250" spc="-65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50" spc="70" dirty="0">
                <a:solidFill>
                  <a:srgbClr val="3C6BA7"/>
                </a:solidFill>
                <a:latin typeface="Lucida Sans Unicode"/>
                <a:cs typeface="Lucida Sans Unicode"/>
              </a:rPr>
              <a:t>old</a:t>
            </a:r>
            <a:r>
              <a:rPr sz="4250" spc="-65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50" spc="125" dirty="0">
                <a:solidFill>
                  <a:srgbClr val="3C6BA7"/>
                </a:solidFill>
                <a:latin typeface="Lucida Sans Unicode"/>
                <a:cs typeface="Lucida Sans Unicode"/>
              </a:rPr>
              <a:t>men.</a:t>
            </a:r>
            <a:endParaRPr sz="42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017" y="223231"/>
            <a:ext cx="5187950" cy="7918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0" spc="110" dirty="0">
                <a:latin typeface="Arial"/>
                <a:cs typeface="Arial"/>
              </a:rPr>
              <a:t>CONSTITUTION-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5017" y="1006415"/>
            <a:ext cx="16323944" cy="783272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4200" spc="90" dirty="0">
                <a:solidFill>
                  <a:srgbClr val="3C6BA7"/>
                </a:solidFill>
                <a:latin typeface="Lucida Sans Unicode"/>
                <a:cs typeface="Lucida Sans Unicode"/>
              </a:rPr>
              <a:t>Dwarfism</a:t>
            </a:r>
            <a:endParaRPr sz="4200">
              <a:latin typeface="Lucida Sans Unicode"/>
              <a:cs typeface="Lucida Sans Unicode"/>
            </a:endParaRPr>
          </a:p>
          <a:p>
            <a:pPr marL="172085">
              <a:lnSpc>
                <a:spcPct val="100000"/>
              </a:lnSpc>
              <a:spcBef>
                <a:spcPts val="810"/>
              </a:spcBef>
            </a:pPr>
            <a:r>
              <a:rPr sz="4200" spc="120" dirty="0">
                <a:solidFill>
                  <a:srgbClr val="3C6BA7"/>
                </a:solidFill>
                <a:latin typeface="Lucida Sans Unicode"/>
                <a:cs typeface="Lucida Sans Unicode"/>
              </a:rPr>
              <a:t>Mentally</a:t>
            </a:r>
            <a:r>
              <a:rPr sz="4200" spc="-80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00" spc="275" dirty="0">
                <a:solidFill>
                  <a:srgbClr val="3C6BA7"/>
                </a:solidFill>
                <a:latin typeface="Lucida Sans Unicode"/>
                <a:cs typeface="Lucida Sans Unicode"/>
              </a:rPr>
              <a:t>and</a:t>
            </a:r>
            <a:r>
              <a:rPr sz="4200" spc="-80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00" spc="145" dirty="0">
                <a:solidFill>
                  <a:srgbClr val="3C6BA7"/>
                </a:solidFill>
                <a:latin typeface="Lucida Sans Unicode"/>
                <a:cs typeface="Lucida Sans Unicode"/>
              </a:rPr>
              <a:t>physically</a:t>
            </a:r>
            <a:r>
              <a:rPr sz="4200" spc="-75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00" spc="100" dirty="0">
                <a:solidFill>
                  <a:srgbClr val="3C6BA7"/>
                </a:solidFill>
                <a:latin typeface="Lucida Sans Unicode"/>
                <a:cs typeface="Lucida Sans Unicode"/>
              </a:rPr>
              <a:t>weak.</a:t>
            </a:r>
            <a:endParaRPr sz="4200">
              <a:latin typeface="Lucida Sans Unicode"/>
              <a:cs typeface="Lucida Sans Unicode"/>
            </a:endParaRPr>
          </a:p>
          <a:p>
            <a:pPr marL="12700" marR="5080">
              <a:lnSpc>
                <a:spcPts val="5850"/>
              </a:lnSpc>
              <a:spcBef>
                <a:spcPts val="330"/>
              </a:spcBef>
            </a:pPr>
            <a:r>
              <a:rPr sz="4200" spc="-75" dirty="0">
                <a:solidFill>
                  <a:srgbClr val="3C6BA7"/>
                </a:solidFill>
                <a:latin typeface="Lucida Sans Unicode"/>
                <a:cs typeface="Lucida Sans Unicode"/>
              </a:rPr>
              <a:t>CHILD-</a:t>
            </a:r>
            <a:r>
              <a:rPr sz="4200" spc="-70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00" spc="70" dirty="0">
                <a:solidFill>
                  <a:srgbClr val="3C6BA7"/>
                </a:solidFill>
                <a:latin typeface="Lucida Sans Unicode"/>
                <a:cs typeface="Lucida Sans Unicode"/>
              </a:rPr>
              <a:t>Short</a:t>
            </a:r>
            <a:r>
              <a:rPr sz="4200" spc="-70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00" spc="45" dirty="0">
                <a:solidFill>
                  <a:srgbClr val="3C6BA7"/>
                </a:solidFill>
                <a:latin typeface="Lucida Sans Unicode"/>
                <a:cs typeface="Lucida Sans Unicode"/>
              </a:rPr>
              <a:t>stature,</a:t>
            </a:r>
            <a:r>
              <a:rPr sz="4200" spc="-70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00" spc="80" dirty="0">
                <a:solidFill>
                  <a:srgbClr val="3C6BA7"/>
                </a:solidFill>
                <a:latin typeface="Lucida Sans Unicode"/>
                <a:cs typeface="Lucida Sans Unicode"/>
              </a:rPr>
              <a:t>swollen</a:t>
            </a:r>
            <a:r>
              <a:rPr sz="4200" spc="-70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00" spc="165" dirty="0">
                <a:solidFill>
                  <a:srgbClr val="3C6BA7"/>
                </a:solidFill>
                <a:latin typeface="Lucida Sans Unicode"/>
                <a:cs typeface="Lucida Sans Unicode"/>
              </a:rPr>
              <a:t>abdomen,</a:t>
            </a:r>
            <a:r>
              <a:rPr sz="4200" spc="-70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00" spc="50" dirty="0">
                <a:solidFill>
                  <a:srgbClr val="3C6BA7"/>
                </a:solidFill>
                <a:latin typeface="Lucida Sans Unicode"/>
                <a:cs typeface="Lucida Sans Unicode"/>
              </a:rPr>
              <a:t>puffy</a:t>
            </a:r>
            <a:r>
              <a:rPr sz="4200" spc="-70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00" spc="95" dirty="0">
                <a:solidFill>
                  <a:srgbClr val="3C6BA7"/>
                </a:solidFill>
                <a:latin typeface="Lucida Sans Unicode"/>
                <a:cs typeface="Lucida Sans Unicode"/>
              </a:rPr>
              <a:t>face,</a:t>
            </a:r>
            <a:r>
              <a:rPr sz="4200" spc="-70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00" spc="165" dirty="0">
                <a:solidFill>
                  <a:srgbClr val="3C6BA7"/>
                </a:solidFill>
                <a:latin typeface="Lucida Sans Unicode"/>
                <a:cs typeface="Lucida Sans Unicode"/>
              </a:rPr>
              <a:t>enlarged </a:t>
            </a:r>
            <a:r>
              <a:rPr sz="4200" spc="-1310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00" spc="80" dirty="0">
                <a:solidFill>
                  <a:srgbClr val="3C6BA7"/>
                </a:solidFill>
                <a:latin typeface="Lucida Sans Unicode"/>
                <a:cs typeface="Lucida Sans Unicode"/>
              </a:rPr>
              <a:t>glands,</a:t>
            </a:r>
            <a:r>
              <a:rPr sz="4200" spc="-75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00" spc="45" dirty="0">
                <a:solidFill>
                  <a:srgbClr val="3C6BA7"/>
                </a:solidFill>
                <a:latin typeface="Lucida Sans Unicode"/>
                <a:cs typeface="Lucida Sans Unicode"/>
              </a:rPr>
              <a:t>thick</a:t>
            </a:r>
            <a:r>
              <a:rPr sz="4200" spc="-70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00" spc="-80" dirty="0">
                <a:solidFill>
                  <a:srgbClr val="3C6BA7"/>
                </a:solidFill>
                <a:latin typeface="Lucida Sans Unicode"/>
                <a:cs typeface="Lucida Sans Unicode"/>
              </a:rPr>
              <a:t>lips,</a:t>
            </a:r>
            <a:r>
              <a:rPr sz="4200" spc="-70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00" spc="45" dirty="0">
                <a:solidFill>
                  <a:srgbClr val="3C6BA7"/>
                </a:solidFill>
                <a:latin typeface="Lucida Sans Unicode"/>
                <a:cs typeface="Lucida Sans Unicode"/>
              </a:rPr>
              <a:t>idiotic</a:t>
            </a:r>
            <a:r>
              <a:rPr sz="4200" spc="-75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00" spc="225" dirty="0">
                <a:solidFill>
                  <a:srgbClr val="3C6BA7"/>
                </a:solidFill>
                <a:latin typeface="Lucida Sans Unicode"/>
                <a:cs typeface="Lucida Sans Unicode"/>
              </a:rPr>
              <a:t>appearance.</a:t>
            </a:r>
            <a:endParaRPr sz="4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4200" spc="-175" dirty="0">
                <a:solidFill>
                  <a:srgbClr val="3C6BA7"/>
                </a:solidFill>
                <a:latin typeface="Lucida Sans Unicode"/>
                <a:cs typeface="Lucida Sans Unicode"/>
              </a:rPr>
              <a:t>OLD</a:t>
            </a:r>
            <a:r>
              <a:rPr sz="4200" spc="-75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00" spc="-20" dirty="0">
                <a:solidFill>
                  <a:srgbClr val="3C6BA7"/>
                </a:solidFill>
                <a:latin typeface="Lucida Sans Unicode"/>
                <a:cs typeface="Lucida Sans Unicode"/>
              </a:rPr>
              <a:t>PEOPLE-</a:t>
            </a:r>
            <a:r>
              <a:rPr sz="4200" spc="-75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00" spc="305" dirty="0">
                <a:solidFill>
                  <a:srgbClr val="3C6BA7"/>
                </a:solidFill>
                <a:latin typeface="Lucida Sans Unicode"/>
                <a:cs typeface="Lucida Sans Unicode"/>
              </a:rPr>
              <a:t>Weak</a:t>
            </a:r>
            <a:r>
              <a:rPr sz="4200" spc="-75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00" spc="275" dirty="0">
                <a:solidFill>
                  <a:srgbClr val="3C6BA7"/>
                </a:solidFill>
                <a:latin typeface="Lucida Sans Unicode"/>
                <a:cs typeface="Lucida Sans Unicode"/>
              </a:rPr>
              <a:t>and</a:t>
            </a:r>
            <a:r>
              <a:rPr sz="4200" spc="-75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00" spc="120" dirty="0">
                <a:solidFill>
                  <a:srgbClr val="3C6BA7"/>
                </a:solidFill>
                <a:latin typeface="Lucida Sans Unicode"/>
                <a:cs typeface="Lucida Sans Unicode"/>
              </a:rPr>
              <a:t>fatty</a:t>
            </a:r>
            <a:r>
              <a:rPr sz="4200" spc="-70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00" spc="100" dirty="0">
                <a:solidFill>
                  <a:srgbClr val="3C6BA7"/>
                </a:solidFill>
                <a:latin typeface="Lucida Sans Unicode"/>
                <a:cs typeface="Lucida Sans Unicode"/>
              </a:rPr>
              <a:t>but</a:t>
            </a:r>
            <a:r>
              <a:rPr sz="4200" spc="-75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00" spc="70" dirty="0">
                <a:solidFill>
                  <a:srgbClr val="3C6BA7"/>
                </a:solidFill>
                <a:latin typeface="Lucida Sans Unicode"/>
                <a:cs typeface="Lucida Sans Unicode"/>
              </a:rPr>
              <a:t>childish</a:t>
            </a:r>
            <a:r>
              <a:rPr sz="4200" spc="-75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00" spc="5" dirty="0">
                <a:solidFill>
                  <a:srgbClr val="3C6BA7"/>
                </a:solidFill>
                <a:latin typeface="Lucida Sans Unicode"/>
                <a:cs typeface="Lucida Sans Unicode"/>
              </a:rPr>
              <a:t>in</a:t>
            </a:r>
            <a:r>
              <a:rPr sz="4200" spc="-75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200" spc="95" dirty="0">
                <a:solidFill>
                  <a:srgbClr val="3C6BA7"/>
                </a:solidFill>
                <a:latin typeface="Lucida Sans Unicode"/>
                <a:cs typeface="Lucida Sans Unicode"/>
              </a:rPr>
              <a:t>behaviour.</a:t>
            </a:r>
            <a:endParaRPr sz="4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4800" b="1" spc="-40" dirty="0">
                <a:solidFill>
                  <a:srgbClr val="3C6BA7"/>
                </a:solidFill>
                <a:latin typeface="Arial"/>
                <a:cs typeface="Arial"/>
              </a:rPr>
              <a:t>TEMPERAMENT-</a:t>
            </a:r>
            <a:endParaRPr sz="4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4200" spc="140" dirty="0">
                <a:solidFill>
                  <a:srgbClr val="3C6BA7"/>
                </a:solidFill>
                <a:latin typeface="Lucida Sans Unicode"/>
                <a:cs typeface="Lucida Sans Unicode"/>
              </a:rPr>
              <a:t>Melancholic</a:t>
            </a:r>
            <a:endParaRPr sz="4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5952490" algn="l"/>
              </a:tabLst>
            </a:pPr>
            <a:r>
              <a:rPr sz="4400" b="1" spc="-195" dirty="0">
                <a:solidFill>
                  <a:srgbClr val="3C6BA7"/>
                </a:solidFill>
                <a:latin typeface="Arial"/>
                <a:cs typeface="Arial"/>
              </a:rPr>
              <a:t>THERMAL</a:t>
            </a:r>
            <a:r>
              <a:rPr sz="4400" b="1" spc="105" dirty="0">
                <a:solidFill>
                  <a:srgbClr val="3C6BA7"/>
                </a:solidFill>
                <a:latin typeface="Arial"/>
                <a:cs typeface="Arial"/>
              </a:rPr>
              <a:t> </a:t>
            </a:r>
            <a:r>
              <a:rPr sz="4400" b="1" spc="280" dirty="0">
                <a:solidFill>
                  <a:srgbClr val="3C6BA7"/>
                </a:solidFill>
                <a:latin typeface="Arial"/>
                <a:cs typeface="Arial"/>
              </a:rPr>
              <a:t>Reaction-	</a:t>
            </a:r>
            <a:r>
              <a:rPr sz="4400" spc="60" dirty="0">
                <a:solidFill>
                  <a:srgbClr val="3C6BA7"/>
                </a:solidFill>
                <a:latin typeface="Lucida Sans Unicode"/>
                <a:cs typeface="Lucida Sans Unicode"/>
              </a:rPr>
              <a:t>Chilly</a:t>
            </a:r>
            <a:endParaRPr sz="4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4900" b="1" spc="290" dirty="0">
                <a:solidFill>
                  <a:srgbClr val="3C6BA7"/>
                </a:solidFill>
                <a:latin typeface="Arial"/>
                <a:cs typeface="Arial"/>
              </a:rPr>
              <a:t>MIASM-</a:t>
            </a:r>
            <a:r>
              <a:rPr sz="4900" b="1" spc="60" dirty="0">
                <a:solidFill>
                  <a:srgbClr val="3C6BA7"/>
                </a:solidFill>
                <a:latin typeface="Arial"/>
                <a:cs typeface="Arial"/>
              </a:rPr>
              <a:t> </a:t>
            </a:r>
            <a:r>
              <a:rPr sz="4900" spc="185" dirty="0">
                <a:solidFill>
                  <a:srgbClr val="3C6BA7"/>
                </a:solidFill>
                <a:latin typeface="Lucida Sans Unicode"/>
                <a:cs typeface="Lucida Sans Unicode"/>
              </a:rPr>
              <a:t>Psora</a:t>
            </a:r>
            <a:endParaRPr sz="4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4800" b="1" spc="15" dirty="0">
                <a:solidFill>
                  <a:srgbClr val="3C6BA7"/>
                </a:solidFill>
                <a:latin typeface="Arial"/>
                <a:cs typeface="Arial"/>
              </a:rPr>
              <a:t>DIATHESIS-</a:t>
            </a:r>
            <a:r>
              <a:rPr sz="4800" b="1" spc="85" dirty="0">
                <a:solidFill>
                  <a:srgbClr val="3C6BA7"/>
                </a:solidFill>
                <a:latin typeface="Arial"/>
                <a:cs typeface="Arial"/>
              </a:rPr>
              <a:t> </a:t>
            </a:r>
            <a:r>
              <a:rPr sz="4800" spc="110" dirty="0">
                <a:solidFill>
                  <a:srgbClr val="3C6BA7"/>
                </a:solidFill>
                <a:latin typeface="Lucida Sans Unicode"/>
                <a:cs typeface="Lucida Sans Unicode"/>
              </a:rPr>
              <a:t>Tubercular</a:t>
            </a:r>
            <a:r>
              <a:rPr sz="4800" spc="-95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800" spc="320" dirty="0">
                <a:solidFill>
                  <a:srgbClr val="3C6BA7"/>
                </a:solidFill>
                <a:latin typeface="Lucida Sans Unicode"/>
                <a:cs typeface="Lucida Sans Unicode"/>
              </a:rPr>
              <a:t>and</a:t>
            </a:r>
            <a:r>
              <a:rPr sz="4800" spc="-95" dirty="0">
                <a:solidFill>
                  <a:srgbClr val="3C6BA7"/>
                </a:solidFill>
                <a:latin typeface="Lucida Sans Unicode"/>
                <a:cs typeface="Lucida Sans Unicode"/>
              </a:rPr>
              <a:t> </a:t>
            </a:r>
            <a:r>
              <a:rPr sz="4800" spc="90" dirty="0">
                <a:solidFill>
                  <a:srgbClr val="3C6BA7"/>
                </a:solidFill>
                <a:latin typeface="Lucida Sans Unicode"/>
                <a:cs typeface="Lucida Sans Unicode"/>
              </a:rPr>
              <a:t>Scrofulous</a:t>
            </a:r>
            <a:endParaRPr sz="4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2055" y="2989627"/>
            <a:ext cx="9001124" cy="67532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79014" y="1101935"/>
            <a:ext cx="6569075" cy="1465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450" spc="-925" dirty="0">
                <a:latin typeface="Verdana"/>
                <a:cs typeface="Verdana"/>
              </a:rPr>
              <a:t>K</a:t>
            </a:r>
            <a:r>
              <a:rPr sz="9450" spc="-1295" dirty="0">
                <a:latin typeface="Verdana"/>
                <a:cs typeface="Verdana"/>
              </a:rPr>
              <a:t>E</a:t>
            </a:r>
            <a:r>
              <a:rPr sz="9450" spc="-890" dirty="0">
                <a:latin typeface="Verdana"/>
                <a:cs typeface="Verdana"/>
              </a:rPr>
              <a:t>Y</a:t>
            </a:r>
            <a:r>
              <a:rPr sz="9450" spc="-400" dirty="0">
                <a:latin typeface="Verdana"/>
                <a:cs typeface="Verdana"/>
              </a:rPr>
              <a:t> </a:t>
            </a:r>
            <a:r>
              <a:rPr sz="9450" spc="-940" dirty="0">
                <a:latin typeface="Verdana"/>
                <a:cs typeface="Verdana"/>
              </a:rPr>
              <a:t>N</a:t>
            </a:r>
            <a:r>
              <a:rPr sz="9450" spc="-615" dirty="0">
                <a:latin typeface="Verdana"/>
                <a:cs typeface="Verdana"/>
              </a:rPr>
              <a:t>O</a:t>
            </a:r>
            <a:r>
              <a:rPr sz="9450" spc="-930" dirty="0">
                <a:latin typeface="Verdana"/>
                <a:cs typeface="Verdana"/>
              </a:rPr>
              <a:t>T</a:t>
            </a:r>
            <a:r>
              <a:rPr sz="9450" spc="-1295" dirty="0">
                <a:latin typeface="Verdana"/>
                <a:cs typeface="Verdana"/>
              </a:rPr>
              <a:t>E</a:t>
            </a:r>
            <a:r>
              <a:rPr sz="9450" spc="-819" dirty="0">
                <a:latin typeface="Verdana"/>
                <a:cs typeface="Verdana"/>
              </a:rPr>
              <a:t>S</a:t>
            </a:r>
            <a:endParaRPr sz="9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3436" y="3995820"/>
            <a:ext cx="7048499" cy="46958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52327" y="3811096"/>
            <a:ext cx="6715125" cy="48767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96652" y="887861"/>
            <a:ext cx="8327390" cy="1297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350" spc="-969" dirty="0">
                <a:latin typeface="Verdana"/>
                <a:cs typeface="Verdana"/>
              </a:rPr>
              <a:t>DWARFISHNESS</a:t>
            </a:r>
            <a:endParaRPr sz="83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0517" y="2669050"/>
            <a:ext cx="7800974" cy="65912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4614" y="889071"/>
            <a:ext cx="10904220" cy="1358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750" spc="-330" dirty="0">
                <a:latin typeface="Verdana"/>
                <a:cs typeface="Verdana"/>
              </a:rPr>
              <a:t>M</a:t>
            </a:r>
            <a:r>
              <a:rPr sz="8750" spc="-1200" dirty="0">
                <a:latin typeface="Verdana"/>
                <a:cs typeface="Verdana"/>
              </a:rPr>
              <a:t>E</a:t>
            </a:r>
            <a:r>
              <a:rPr sz="8750" spc="-330" dirty="0">
                <a:latin typeface="Verdana"/>
                <a:cs typeface="Verdana"/>
              </a:rPr>
              <a:t>M</a:t>
            </a:r>
            <a:r>
              <a:rPr sz="8750" spc="-570" dirty="0">
                <a:latin typeface="Verdana"/>
                <a:cs typeface="Verdana"/>
              </a:rPr>
              <a:t>O</a:t>
            </a:r>
            <a:r>
              <a:rPr sz="8750" spc="-1175" dirty="0">
                <a:latin typeface="Verdana"/>
                <a:cs typeface="Verdana"/>
              </a:rPr>
              <a:t>R</a:t>
            </a:r>
            <a:r>
              <a:rPr sz="8750" spc="-825" dirty="0">
                <a:latin typeface="Verdana"/>
                <a:cs typeface="Verdana"/>
              </a:rPr>
              <a:t>Y</a:t>
            </a:r>
            <a:r>
              <a:rPr sz="8750" spc="-370" dirty="0">
                <a:latin typeface="Verdana"/>
                <a:cs typeface="Verdana"/>
              </a:rPr>
              <a:t> </a:t>
            </a:r>
            <a:r>
              <a:rPr sz="8750" spc="-944" dirty="0">
                <a:latin typeface="Verdana"/>
                <a:cs typeface="Verdana"/>
              </a:rPr>
              <a:t>D</a:t>
            </a:r>
            <a:r>
              <a:rPr sz="8750" spc="-1200" dirty="0">
                <a:latin typeface="Verdana"/>
                <a:cs typeface="Verdana"/>
              </a:rPr>
              <a:t>E</a:t>
            </a:r>
            <a:r>
              <a:rPr sz="8750" spc="-944" dirty="0">
                <a:latin typeface="Verdana"/>
                <a:cs typeface="Verdana"/>
              </a:rPr>
              <a:t>F</a:t>
            </a:r>
            <a:r>
              <a:rPr sz="8750" spc="-2240" dirty="0">
                <a:latin typeface="Verdana"/>
                <a:cs typeface="Verdana"/>
              </a:rPr>
              <a:t>I</a:t>
            </a:r>
            <a:r>
              <a:rPr sz="8750" spc="390" dirty="0">
                <a:latin typeface="Verdana"/>
                <a:cs typeface="Verdana"/>
              </a:rPr>
              <a:t>C</a:t>
            </a:r>
            <a:r>
              <a:rPr sz="8750" spc="-2240" dirty="0">
                <a:latin typeface="Verdana"/>
                <a:cs typeface="Verdana"/>
              </a:rPr>
              <a:t>I</a:t>
            </a:r>
            <a:r>
              <a:rPr sz="8750" spc="-1200" dirty="0">
                <a:latin typeface="Verdana"/>
                <a:cs typeface="Verdana"/>
              </a:rPr>
              <a:t>E</a:t>
            </a:r>
            <a:r>
              <a:rPr sz="8750" spc="-869" dirty="0">
                <a:latin typeface="Verdana"/>
                <a:cs typeface="Verdana"/>
              </a:rPr>
              <a:t>N</a:t>
            </a:r>
            <a:r>
              <a:rPr sz="8750" spc="-855" dirty="0">
                <a:latin typeface="Verdana"/>
                <a:cs typeface="Verdana"/>
              </a:rPr>
              <a:t>T</a:t>
            </a:r>
            <a:endParaRPr sz="87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264</Words>
  <Application>Microsoft Office PowerPoint</Application>
  <PresentationFormat>Custom</PresentationFormat>
  <Paragraphs>51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Lucida Sans Unicode</vt:lpstr>
      <vt:lpstr>Tahoma</vt:lpstr>
      <vt:lpstr>Times New Roman</vt:lpstr>
      <vt:lpstr>Verdana</vt:lpstr>
      <vt:lpstr>Office Theme</vt:lpstr>
      <vt:lpstr>BARYTA CARBONICA</vt:lpstr>
      <vt:lpstr>BARYTA</vt:lpstr>
      <vt:lpstr>COMMON NAME-</vt:lpstr>
      <vt:lpstr>Sphere of action-</vt:lpstr>
      <vt:lpstr>PATHOGENESIS- it is cardiovascular poison.</vt:lpstr>
      <vt:lpstr>CONSTITUTION-</vt:lpstr>
      <vt:lpstr>KEY NOTES</vt:lpstr>
      <vt:lpstr>DWARFISHNESS</vt:lpstr>
      <vt:lpstr>MEMORY DEFICIENT</vt:lpstr>
      <vt:lpstr>PowerPoint Presentation</vt:lpstr>
      <vt:lpstr>SWELLING &amp; INDURATION</vt:lpstr>
      <vt:lpstr>QUINSY</vt:lpstr>
      <vt:lpstr>PERSPIRATION</vt:lpstr>
      <vt:lpstr>DISEASES OF OLD MEN</vt:lpstr>
      <vt:lpstr>BALDNESS</vt:lpstr>
      <vt:lpstr>SEMINAL EMISSIONS</vt:lpstr>
      <vt:lpstr>FEMALE COMPLAINTS</vt:lpstr>
      <vt:lpstr>STOMACH AND ABDOMEN</vt:lpstr>
      <vt:lpstr>MODALITIES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Baryta</dc:title>
  <dc:creator>Diksha Goyal</dc:creator>
  <cp:keywords>DAFh3nfc17A,BACR8UQuZCk</cp:keywords>
  <cp:lastModifiedBy>DIKSHA GOYAL</cp:lastModifiedBy>
  <cp:revision>1</cp:revision>
  <dcterms:created xsi:type="dcterms:W3CDTF">2024-05-02T04:27:19Z</dcterms:created>
  <dcterms:modified xsi:type="dcterms:W3CDTF">2024-05-05T17:23:02Z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2023-05-05T00:00:00Z</vt:filetime>
  </property>
  <property fmtid="{D5CDD505-2E9C-101B-9397-08002B2CF9AE}" pid="3" name="Creator">
    <vt:lpwstr>Canva</vt:lpwstr>
  </property>
  <property fmtid="{D5CDD505-2E9C-101B-9397-08002B2CF9AE}" pid="4" name="LastSaved">
    <vt:filetime>2024-05-02T00:00:00Z</vt:filetime>
  </property>
</Properties>
</file>